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Raleway Bold" charset="1" panose="020B0803030101060003"/>
      <p:regular r:id="rId28"/>
    </p:embeddedFont>
    <p:embeddedFont>
      <p:font typeface="Fredoka" charset="1" panose="02000000000000000000"/>
      <p:regular r:id="rId29"/>
    </p:embeddedFont>
    <p:embeddedFont>
      <p:font typeface="Raleway" charset="1" panose="020B0503030101060003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  <p:embeddedFont>
      <p:font typeface="Arial" charset="1" panose="020B0502020202020204"/>
      <p:regular r:id="rId33"/>
    </p:embeddedFont>
    <p:embeddedFont>
      <p:font typeface="HK Modular" charset="1" panose="0000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EDjrIXOp0.mp4" Type="http://schemas.openxmlformats.org/officeDocument/2006/relationships/video"/><Relationship Id="rId4" Target="../media/VAEDjrIXOp0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EBiOLZdaU.mp4" Type="http://schemas.openxmlformats.org/officeDocument/2006/relationships/video"/><Relationship Id="rId4" Target="../media/VAEBiOLZdaU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13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7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9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5274950" cy="26746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74950" cy="2674622"/>
            </a:xfrm>
            <a:custGeom>
              <a:avLst/>
              <a:gdLst/>
              <a:ahLst/>
              <a:cxnLst/>
              <a:rect r="r" b="b" t="t" l="l"/>
              <a:pathLst>
                <a:path h="2674622" w="5274950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94770" y="3611899"/>
            <a:ext cx="5539852" cy="5539852"/>
          </a:xfrm>
          <a:custGeom>
            <a:avLst/>
            <a:gdLst/>
            <a:ahLst/>
            <a:cxnLst/>
            <a:rect r="r" b="b" t="t" l="l"/>
            <a:pathLst>
              <a:path h="5539852" w="5539852">
                <a:moveTo>
                  <a:pt x="0" y="0"/>
                </a:moveTo>
                <a:lnTo>
                  <a:pt x="5539852" y="0"/>
                </a:lnTo>
                <a:lnTo>
                  <a:pt x="5539852" y="5539852"/>
                </a:lnTo>
                <a:lnTo>
                  <a:pt x="0" y="553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34622" y="7295861"/>
            <a:ext cx="8187540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João Ricardo Arcoverde</a:t>
            </a: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LIVIA</a:t>
            </a:r>
          </a:p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UERJ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570987"/>
            <a:ext cx="14977796" cy="386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508"/>
              </a:lnSpc>
            </a:pPr>
            <a:r>
              <a:rPr lang="en-US" sz="1107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INTRODUÇÃO AO ORANGE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829"/>
            <a:ext cx="16230600" cy="8229600"/>
            <a:chOff x="0" y="0"/>
            <a:chExt cx="5274950" cy="26746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74950" cy="2674622"/>
            </a:xfrm>
            <a:custGeom>
              <a:avLst/>
              <a:gdLst/>
              <a:ahLst/>
              <a:cxnLst/>
              <a:rect r="r" b="b" t="t" l="l"/>
              <a:pathLst>
                <a:path h="2674622" w="5274950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69329" y="2259196"/>
            <a:ext cx="12239059" cy="5871433"/>
          </a:xfrm>
          <a:custGeom>
            <a:avLst/>
            <a:gdLst/>
            <a:ahLst/>
            <a:cxnLst/>
            <a:rect r="r" b="b" t="t" l="l"/>
            <a:pathLst>
              <a:path h="5871433" w="12239059">
                <a:moveTo>
                  <a:pt x="0" y="0"/>
                </a:moveTo>
                <a:lnTo>
                  <a:pt x="12239059" y="0"/>
                </a:lnTo>
                <a:lnTo>
                  <a:pt x="12239059" y="5871434"/>
                </a:lnTo>
                <a:lnTo>
                  <a:pt x="0" y="58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00" t="0" r="-13961" b="-637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0233" y="7002959"/>
            <a:ext cx="2062628" cy="2062628"/>
          </a:xfrm>
          <a:custGeom>
            <a:avLst/>
            <a:gdLst/>
            <a:ahLst/>
            <a:cxnLst/>
            <a:rect r="r" b="b" t="t" l="l"/>
            <a:pathLst>
              <a:path h="2062628" w="2062628">
                <a:moveTo>
                  <a:pt x="0" y="0"/>
                </a:moveTo>
                <a:lnTo>
                  <a:pt x="2062627" y="0"/>
                </a:lnTo>
                <a:lnTo>
                  <a:pt x="2062627" y="2062628"/>
                </a:lnTo>
                <a:lnTo>
                  <a:pt x="0" y="2062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94626" y="2751907"/>
            <a:ext cx="5450536" cy="3956330"/>
          </a:xfrm>
          <a:custGeom>
            <a:avLst/>
            <a:gdLst/>
            <a:ahLst/>
            <a:cxnLst/>
            <a:rect r="r" b="b" t="t" l="l"/>
            <a:pathLst>
              <a:path h="3956330" w="5450536">
                <a:moveTo>
                  <a:pt x="0" y="0"/>
                </a:moveTo>
                <a:lnTo>
                  <a:pt x="5450535" y="0"/>
                </a:lnTo>
                <a:lnTo>
                  <a:pt x="5450535" y="3956331"/>
                </a:lnTo>
                <a:lnTo>
                  <a:pt x="0" y="3956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202" t="-48131" r="-23505" b="-20891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002959"/>
            <a:ext cx="2255341" cy="2255341"/>
          </a:xfrm>
          <a:custGeom>
            <a:avLst/>
            <a:gdLst/>
            <a:ahLst/>
            <a:cxnLst/>
            <a:rect r="r" b="b" t="t" l="l"/>
            <a:pathLst>
              <a:path h="2255341" w="2255341">
                <a:moveTo>
                  <a:pt x="0" y="0"/>
                </a:moveTo>
                <a:lnTo>
                  <a:pt x="2255341" y="0"/>
                </a:lnTo>
                <a:lnTo>
                  <a:pt x="2255341" y="2255341"/>
                </a:lnTo>
                <a:lnTo>
                  <a:pt x="0" y="2255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4626" y="260601"/>
            <a:ext cx="13898748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ORANGE VS. PYTHON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5274950" cy="26746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74950" cy="2674622"/>
            </a:xfrm>
            <a:custGeom>
              <a:avLst/>
              <a:gdLst/>
              <a:ahLst/>
              <a:cxnLst/>
              <a:rect r="r" b="b" t="t" l="l"/>
              <a:pathLst>
                <a:path h="2674622" w="5274950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1526850"/>
            <a:ext cx="7709908" cy="7538737"/>
          </a:xfrm>
          <a:custGeom>
            <a:avLst/>
            <a:gdLst/>
            <a:ahLst/>
            <a:cxnLst/>
            <a:rect r="r" b="b" t="t" l="l"/>
            <a:pathLst>
              <a:path h="7538737" w="7709908">
                <a:moveTo>
                  <a:pt x="0" y="0"/>
                </a:moveTo>
                <a:lnTo>
                  <a:pt x="7709908" y="0"/>
                </a:lnTo>
                <a:lnTo>
                  <a:pt x="7709908" y="7538737"/>
                </a:lnTo>
                <a:lnTo>
                  <a:pt x="0" y="7538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39" t="0" r="-36254" b="-556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0233" y="7002959"/>
            <a:ext cx="2062628" cy="2062628"/>
          </a:xfrm>
          <a:custGeom>
            <a:avLst/>
            <a:gdLst/>
            <a:ahLst/>
            <a:cxnLst/>
            <a:rect r="r" b="b" t="t" l="l"/>
            <a:pathLst>
              <a:path h="2062628" w="2062628">
                <a:moveTo>
                  <a:pt x="0" y="0"/>
                </a:moveTo>
                <a:lnTo>
                  <a:pt x="2062627" y="0"/>
                </a:lnTo>
                <a:lnTo>
                  <a:pt x="2062627" y="2062628"/>
                </a:lnTo>
                <a:lnTo>
                  <a:pt x="0" y="2062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9947" y="1860399"/>
            <a:ext cx="7463246" cy="7205188"/>
          </a:xfrm>
          <a:custGeom>
            <a:avLst/>
            <a:gdLst/>
            <a:ahLst/>
            <a:cxnLst/>
            <a:rect r="r" b="b" t="t" l="l"/>
            <a:pathLst>
              <a:path h="7205188" w="7463246">
                <a:moveTo>
                  <a:pt x="0" y="0"/>
                </a:moveTo>
                <a:lnTo>
                  <a:pt x="7463247" y="0"/>
                </a:lnTo>
                <a:lnTo>
                  <a:pt x="7463247" y="7205188"/>
                </a:lnTo>
                <a:lnTo>
                  <a:pt x="0" y="7205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76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002959"/>
            <a:ext cx="2255341" cy="2255341"/>
          </a:xfrm>
          <a:custGeom>
            <a:avLst/>
            <a:gdLst/>
            <a:ahLst/>
            <a:cxnLst/>
            <a:rect r="r" b="b" t="t" l="l"/>
            <a:pathLst>
              <a:path h="2255341" w="2255341">
                <a:moveTo>
                  <a:pt x="0" y="0"/>
                </a:moveTo>
                <a:lnTo>
                  <a:pt x="2255341" y="0"/>
                </a:lnTo>
                <a:lnTo>
                  <a:pt x="2255341" y="2255341"/>
                </a:lnTo>
                <a:lnTo>
                  <a:pt x="0" y="2255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4626" y="260601"/>
            <a:ext cx="13898748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ORANGE VS. PYTHON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9912" y="626991"/>
            <a:ext cx="16928176" cy="9033277"/>
            <a:chOff x="0" y="0"/>
            <a:chExt cx="5501662" cy="29358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01662" cy="2935818"/>
            </a:xfrm>
            <a:custGeom>
              <a:avLst/>
              <a:gdLst/>
              <a:ahLst/>
              <a:cxnLst/>
              <a:rect r="r" b="b" t="t" l="l"/>
              <a:pathLst>
                <a:path h="2935818" w="5501662">
                  <a:moveTo>
                    <a:pt x="22867" y="0"/>
                  </a:moveTo>
                  <a:lnTo>
                    <a:pt x="5478795" y="0"/>
                  </a:lnTo>
                  <a:cubicBezTo>
                    <a:pt x="5491424" y="0"/>
                    <a:pt x="5501662" y="10238"/>
                    <a:pt x="5501662" y="22867"/>
                  </a:cubicBezTo>
                  <a:lnTo>
                    <a:pt x="5501662" y="2912950"/>
                  </a:lnTo>
                  <a:cubicBezTo>
                    <a:pt x="5501662" y="2925580"/>
                    <a:pt x="5491424" y="2935818"/>
                    <a:pt x="5478795" y="2935818"/>
                  </a:cubicBezTo>
                  <a:lnTo>
                    <a:pt x="22867" y="2935818"/>
                  </a:lnTo>
                  <a:cubicBezTo>
                    <a:pt x="10238" y="2935818"/>
                    <a:pt x="0" y="2925580"/>
                    <a:pt x="0" y="2912950"/>
                  </a:cubicBezTo>
                  <a:lnTo>
                    <a:pt x="0" y="22867"/>
                  </a:lnTo>
                  <a:cubicBezTo>
                    <a:pt x="0" y="10238"/>
                    <a:pt x="10238" y="0"/>
                    <a:pt x="2286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501662" cy="298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3370855" y="1837218"/>
            <a:ext cx="11193343" cy="7709415"/>
          </a:xfrm>
          <a:custGeom>
            <a:avLst/>
            <a:gdLst/>
            <a:ahLst/>
            <a:cxnLst/>
            <a:rect r="r" b="b" t="t" l="l"/>
            <a:pathLst>
              <a:path h="7709415" w="11193343">
                <a:moveTo>
                  <a:pt x="11193343" y="0"/>
                </a:moveTo>
                <a:lnTo>
                  <a:pt x="0" y="0"/>
                </a:lnTo>
                <a:lnTo>
                  <a:pt x="0" y="7709415"/>
                </a:lnTo>
                <a:lnTo>
                  <a:pt x="11193343" y="7709415"/>
                </a:lnTo>
                <a:lnTo>
                  <a:pt x="111933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2699" y="725968"/>
            <a:ext cx="13666036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LIMITAÇÕES DO ORANGE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77421" y="4250311"/>
            <a:ext cx="2062628" cy="2062628"/>
          </a:xfrm>
          <a:custGeom>
            <a:avLst/>
            <a:gdLst/>
            <a:ahLst/>
            <a:cxnLst/>
            <a:rect r="r" b="b" t="t" l="l"/>
            <a:pathLst>
              <a:path h="2062628" w="2062628">
                <a:moveTo>
                  <a:pt x="0" y="0"/>
                </a:moveTo>
                <a:lnTo>
                  <a:pt x="2062628" y="0"/>
                </a:lnTo>
                <a:lnTo>
                  <a:pt x="2062628" y="2062627"/>
                </a:lnTo>
                <a:lnTo>
                  <a:pt x="0" y="206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5514" y="4153954"/>
            <a:ext cx="2255341" cy="2255341"/>
          </a:xfrm>
          <a:custGeom>
            <a:avLst/>
            <a:gdLst/>
            <a:ahLst/>
            <a:cxnLst/>
            <a:rect r="r" b="b" t="t" l="l"/>
            <a:pathLst>
              <a:path h="2255341" w="2255341">
                <a:moveTo>
                  <a:pt x="0" y="0"/>
                </a:moveTo>
                <a:lnTo>
                  <a:pt x="2255341" y="0"/>
                </a:lnTo>
                <a:lnTo>
                  <a:pt x="2255341" y="2255341"/>
                </a:lnTo>
                <a:lnTo>
                  <a:pt x="0" y="2255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17019" y="2467915"/>
            <a:ext cx="4233267" cy="48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288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Restrito a Ferramentas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91847" y="4366184"/>
            <a:ext cx="4272563" cy="49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28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Customização Limitada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17019" y="6272697"/>
            <a:ext cx="4422219" cy="48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Dificuldade com Big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4368" y="6272697"/>
            <a:ext cx="4416623" cy="48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Bibliotecas para Big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21568" y="4438504"/>
            <a:ext cx="3642223" cy="49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28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Bibliotecas Próprias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87777" y="2467915"/>
            <a:ext cx="4109805" cy="49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28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Você cria suas funções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72120" y="8163435"/>
            <a:ext cx="3483769" cy="48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Comunidade Menor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58957" y="8163505"/>
            <a:ext cx="3367445" cy="48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Comunidade Maior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7740" y="631618"/>
            <a:ext cx="17632520" cy="9024023"/>
            <a:chOff x="0" y="0"/>
            <a:chExt cx="5730574" cy="2932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30574" cy="2932810"/>
            </a:xfrm>
            <a:custGeom>
              <a:avLst/>
              <a:gdLst/>
              <a:ahLst/>
              <a:cxnLst/>
              <a:rect r="r" b="b" t="t" l="l"/>
              <a:pathLst>
                <a:path h="2932810" w="5730574">
                  <a:moveTo>
                    <a:pt x="21954" y="0"/>
                  </a:moveTo>
                  <a:lnTo>
                    <a:pt x="5708620" y="0"/>
                  </a:lnTo>
                  <a:cubicBezTo>
                    <a:pt x="5720745" y="0"/>
                    <a:pt x="5730574" y="9829"/>
                    <a:pt x="5730574" y="21954"/>
                  </a:cubicBezTo>
                  <a:lnTo>
                    <a:pt x="5730574" y="2910856"/>
                  </a:lnTo>
                  <a:cubicBezTo>
                    <a:pt x="5730574" y="2916679"/>
                    <a:pt x="5728261" y="2922263"/>
                    <a:pt x="5724144" y="2926380"/>
                  </a:cubicBezTo>
                  <a:cubicBezTo>
                    <a:pt x="5720027" y="2930497"/>
                    <a:pt x="5714443" y="2932810"/>
                    <a:pt x="5708620" y="2932810"/>
                  </a:cubicBezTo>
                  <a:lnTo>
                    <a:pt x="21954" y="2932810"/>
                  </a:lnTo>
                  <a:cubicBezTo>
                    <a:pt x="16131" y="2932810"/>
                    <a:pt x="10547" y="2930497"/>
                    <a:pt x="6430" y="2926380"/>
                  </a:cubicBezTo>
                  <a:cubicBezTo>
                    <a:pt x="2313" y="2922263"/>
                    <a:pt x="0" y="2916679"/>
                    <a:pt x="0" y="2910856"/>
                  </a:cubicBezTo>
                  <a:lnTo>
                    <a:pt x="0" y="21954"/>
                  </a:lnTo>
                  <a:cubicBezTo>
                    <a:pt x="0" y="16131"/>
                    <a:pt x="2313" y="10547"/>
                    <a:pt x="6430" y="6430"/>
                  </a:cubicBezTo>
                  <a:cubicBezTo>
                    <a:pt x="10547" y="2313"/>
                    <a:pt x="16131" y="0"/>
                    <a:pt x="21954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30574" cy="298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206970" y="3310699"/>
            <a:ext cx="10320223" cy="4365620"/>
          </a:xfrm>
          <a:custGeom>
            <a:avLst/>
            <a:gdLst/>
            <a:ahLst/>
            <a:cxnLst/>
            <a:rect r="r" b="b" t="t" l="l"/>
            <a:pathLst>
              <a:path h="4365620" w="10320223">
                <a:moveTo>
                  <a:pt x="0" y="0"/>
                </a:moveTo>
                <a:lnTo>
                  <a:pt x="10320222" y="0"/>
                </a:lnTo>
                <a:lnTo>
                  <a:pt x="10320222" y="4365619"/>
                </a:lnTo>
                <a:lnTo>
                  <a:pt x="0" y="4365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51" t="-35275" r="-3357" b="-5653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7827" y="3745359"/>
            <a:ext cx="9872521" cy="272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Colunas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Linhas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Variáveis Numéricas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Variáveis Categóricas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7827" y="885825"/>
            <a:ext cx="1048703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CONCEITOS BÁSICOS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7740" y="631360"/>
            <a:ext cx="17632520" cy="9024023"/>
            <a:chOff x="0" y="0"/>
            <a:chExt cx="5730574" cy="2932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30574" cy="2932810"/>
            </a:xfrm>
            <a:custGeom>
              <a:avLst/>
              <a:gdLst/>
              <a:ahLst/>
              <a:cxnLst/>
              <a:rect r="r" b="b" t="t" l="l"/>
              <a:pathLst>
                <a:path h="2932810" w="5730574">
                  <a:moveTo>
                    <a:pt x="21954" y="0"/>
                  </a:moveTo>
                  <a:lnTo>
                    <a:pt x="5708620" y="0"/>
                  </a:lnTo>
                  <a:cubicBezTo>
                    <a:pt x="5720745" y="0"/>
                    <a:pt x="5730574" y="9829"/>
                    <a:pt x="5730574" y="21954"/>
                  </a:cubicBezTo>
                  <a:lnTo>
                    <a:pt x="5730574" y="2910856"/>
                  </a:lnTo>
                  <a:cubicBezTo>
                    <a:pt x="5730574" y="2916679"/>
                    <a:pt x="5728261" y="2922263"/>
                    <a:pt x="5724144" y="2926380"/>
                  </a:cubicBezTo>
                  <a:cubicBezTo>
                    <a:pt x="5720027" y="2930497"/>
                    <a:pt x="5714443" y="2932810"/>
                    <a:pt x="5708620" y="2932810"/>
                  </a:cubicBezTo>
                  <a:lnTo>
                    <a:pt x="21954" y="2932810"/>
                  </a:lnTo>
                  <a:cubicBezTo>
                    <a:pt x="16131" y="2932810"/>
                    <a:pt x="10547" y="2930497"/>
                    <a:pt x="6430" y="2926380"/>
                  </a:cubicBezTo>
                  <a:cubicBezTo>
                    <a:pt x="2313" y="2922263"/>
                    <a:pt x="0" y="2916679"/>
                    <a:pt x="0" y="2910856"/>
                  </a:cubicBezTo>
                  <a:lnTo>
                    <a:pt x="0" y="21954"/>
                  </a:lnTo>
                  <a:cubicBezTo>
                    <a:pt x="0" y="16131"/>
                    <a:pt x="2313" y="10547"/>
                    <a:pt x="6430" y="6430"/>
                  </a:cubicBezTo>
                  <a:cubicBezTo>
                    <a:pt x="10547" y="2313"/>
                    <a:pt x="16131" y="0"/>
                    <a:pt x="21954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30574" cy="298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96027" y="4752399"/>
            <a:ext cx="2442037" cy="2121520"/>
          </a:xfrm>
          <a:custGeom>
            <a:avLst/>
            <a:gdLst/>
            <a:ahLst/>
            <a:cxnLst/>
            <a:rect r="r" b="b" t="t" l="l"/>
            <a:pathLst>
              <a:path h="2121520" w="2442037">
                <a:moveTo>
                  <a:pt x="0" y="0"/>
                </a:moveTo>
                <a:lnTo>
                  <a:pt x="2442037" y="0"/>
                </a:lnTo>
                <a:lnTo>
                  <a:pt x="2442037" y="2121520"/>
                </a:lnTo>
                <a:lnTo>
                  <a:pt x="0" y="2121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69135" y="6968169"/>
            <a:ext cx="2233726" cy="2228141"/>
          </a:xfrm>
          <a:custGeom>
            <a:avLst/>
            <a:gdLst/>
            <a:ahLst/>
            <a:cxnLst/>
            <a:rect r="r" b="b" t="t" l="l"/>
            <a:pathLst>
              <a:path h="2228141" w="2233726">
                <a:moveTo>
                  <a:pt x="0" y="0"/>
                </a:moveTo>
                <a:lnTo>
                  <a:pt x="2233725" y="0"/>
                </a:lnTo>
                <a:lnTo>
                  <a:pt x="2233725" y="2228141"/>
                </a:lnTo>
                <a:lnTo>
                  <a:pt x="0" y="222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31231" y="2574080"/>
            <a:ext cx="2371629" cy="2084069"/>
          </a:xfrm>
          <a:custGeom>
            <a:avLst/>
            <a:gdLst/>
            <a:ahLst/>
            <a:cxnLst/>
            <a:rect r="r" b="b" t="t" l="l"/>
            <a:pathLst>
              <a:path h="2084069" w="2371629">
                <a:moveTo>
                  <a:pt x="0" y="0"/>
                </a:moveTo>
                <a:lnTo>
                  <a:pt x="2371629" y="0"/>
                </a:lnTo>
                <a:lnTo>
                  <a:pt x="2371629" y="2084069"/>
                </a:lnTo>
                <a:lnTo>
                  <a:pt x="0" y="2084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75813" y="7755909"/>
            <a:ext cx="1102380" cy="1502391"/>
          </a:xfrm>
          <a:custGeom>
            <a:avLst/>
            <a:gdLst/>
            <a:ahLst/>
            <a:cxnLst/>
            <a:rect r="r" b="b" t="t" l="l"/>
            <a:pathLst>
              <a:path h="1502391" w="1102380">
                <a:moveTo>
                  <a:pt x="0" y="0"/>
                </a:moveTo>
                <a:lnTo>
                  <a:pt x="1102380" y="0"/>
                </a:lnTo>
                <a:lnTo>
                  <a:pt x="1102380" y="1502391"/>
                </a:lnTo>
                <a:lnTo>
                  <a:pt x="0" y="1502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51753" y="6284741"/>
            <a:ext cx="4043847" cy="2911569"/>
          </a:xfrm>
          <a:custGeom>
            <a:avLst/>
            <a:gdLst/>
            <a:ahLst/>
            <a:cxnLst/>
            <a:rect r="r" b="b" t="t" l="l"/>
            <a:pathLst>
              <a:path h="2911569" w="4043847">
                <a:moveTo>
                  <a:pt x="0" y="0"/>
                </a:moveTo>
                <a:lnTo>
                  <a:pt x="4043846" y="0"/>
                </a:lnTo>
                <a:lnTo>
                  <a:pt x="4043846" y="2911569"/>
                </a:lnTo>
                <a:lnTo>
                  <a:pt x="0" y="29115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96740"/>
            <a:ext cx="13740435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ANÁLISE EXPLORATÓRIA DE DADOS (EDA)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740" y="4283345"/>
            <a:ext cx="13764616" cy="249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954" indent="-384477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É um conjunto de técnicas gráficas e estatísticas, com o objetivo de examinar e resumir as características principais de um conjunto de dados, por meio da identificações de padrões e anomalias.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7740" y="631618"/>
            <a:ext cx="17632520" cy="9024023"/>
            <a:chOff x="0" y="0"/>
            <a:chExt cx="5730574" cy="2932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30574" cy="2932810"/>
            </a:xfrm>
            <a:custGeom>
              <a:avLst/>
              <a:gdLst/>
              <a:ahLst/>
              <a:cxnLst/>
              <a:rect r="r" b="b" t="t" l="l"/>
              <a:pathLst>
                <a:path h="2932810" w="5730574">
                  <a:moveTo>
                    <a:pt x="21954" y="0"/>
                  </a:moveTo>
                  <a:lnTo>
                    <a:pt x="5708620" y="0"/>
                  </a:lnTo>
                  <a:cubicBezTo>
                    <a:pt x="5720745" y="0"/>
                    <a:pt x="5730574" y="9829"/>
                    <a:pt x="5730574" y="21954"/>
                  </a:cubicBezTo>
                  <a:lnTo>
                    <a:pt x="5730574" y="2910856"/>
                  </a:lnTo>
                  <a:cubicBezTo>
                    <a:pt x="5730574" y="2916679"/>
                    <a:pt x="5728261" y="2922263"/>
                    <a:pt x="5724144" y="2926380"/>
                  </a:cubicBezTo>
                  <a:cubicBezTo>
                    <a:pt x="5720027" y="2930497"/>
                    <a:pt x="5714443" y="2932810"/>
                    <a:pt x="5708620" y="2932810"/>
                  </a:cubicBezTo>
                  <a:lnTo>
                    <a:pt x="21954" y="2932810"/>
                  </a:lnTo>
                  <a:cubicBezTo>
                    <a:pt x="16131" y="2932810"/>
                    <a:pt x="10547" y="2930497"/>
                    <a:pt x="6430" y="2926380"/>
                  </a:cubicBezTo>
                  <a:cubicBezTo>
                    <a:pt x="2313" y="2922263"/>
                    <a:pt x="0" y="2916679"/>
                    <a:pt x="0" y="2910856"/>
                  </a:cubicBezTo>
                  <a:lnTo>
                    <a:pt x="0" y="21954"/>
                  </a:lnTo>
                  <a:cubicBezTo>
                    <a:pt x="0" y="16131"/>
                    <a:pt x="2313" y="10547"/>
                    <a:pt x="6430" y="6430"/>
                  </a:cubicBezTo>
                  <a:cubicBezTo>
                    <a:pt x="10547" y="2313"/>
                    <a:pt x="16131" y="0"/>
                    <a:pt x="21954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30574" cy="298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657518" y="5686958"/>
            <a:ext cx="3962655" cy="3571342"/>
          </a:xfrm>
          <a:custGeom>
            <a:avLst/>
            <a:gdLst/>
            <a:ahLst/>
            <a:cxnLst/>
            <a:rect r="r" b="b" t="t" l="l"/>
            <a:pathLst>
              <a:path h="3571342" w="3962655">
                <a:moveTo>
                  <a:pt x="0" y="0"/>
                </a:moveTo>
                <a:lnTo>
                  <a:pt x="3962655" y="0"/>
                </a:lnTo>
                <a:lnTo>
                  <a:pt x="3962655" y="3571342"/>
                </a:lnTo>
                <a:lnTo>
                  <a:pt x="0" y="35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489730" y="1028700"/>
            <a:ext cx="4104642" cy="4114929"/>
          </a:xfrm>
          <a:custGeom>
            <a:avLst/>
            <a:gdLst/>
            <a:ahLst/>
            <a:cxnLst/>
            <a:rect r="r" b="b" t="t" l="l"/>
            <a:pathLst>
              <a:path h="4114929" w="4104642">
                <a:moveTo>
                  <a:pt x="0" y="0"/>
                </a:moveTo>
                <a:lnTo>
                  <a:pt x="4104642" y="0"/>
                </a:lnTo>
                <a:lnTo>
                  <a:pt x="4104642" y="4114929"/>
                </a:lnTo>
                <a:lnTo>
                  <a:pt x="0" y="4114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96740"/>
            <a:ext cx="664910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MODELAGEM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11806" y="3038540"/>
            <a:ext cx="1566386" cy="8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9"/>
              </a:lnSpc>
            </a:pPr>
            <a:r>
              <a:rPr lang="en-US" sz="25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Regressão</a:t>
            </a:r>
          </a:p>
          <a:p>
            <a:pPr algn="l">
              <a:lnSpc>
                <a:spcPts val="3589"/>
              </a:lnSpc>
            </a:pPr>
            <a:r>
              <a:rPr lang="en-US" sz="25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Linear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93965" y="6992564"/>
            <a:ext cx="1574840" cy="90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Regressão</a:t>
            </a:r>
          </a:p>
          <a:p>
            <a:pPr algn="l">
              <a:lnSpc>
                <a:spcPts val="3609"/>
              </a:lnSpc>
            </a:pPr>
            <a:r>
              <a:rPr lang="en-US" sz="25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Logística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201" y="3928540"/>
            <a:ext cx="10269214" cy="31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954" indent="-384477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Tarefa responsável por representar dados através de funções matemáticas, buscando entender as principais influências sobre uma variável de interesse e prever comportamentos futuros.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7740" y="631618"/>
            <a:ext cx="17632520" cy="9024023"/>
            <a:chOff x="0" y="0"/>
            <a:chExt cx="5730574" cy="2932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30574" cy="2932810"/>
            </a:xfrm>
            <a:custGeom>
              <a:avLst/>
              <a:gdLst/>
              <a:ahLst/>
              <a:cxnLst/>
              <a:rect r="r" b="b" t="t" l="l"/>
              <a:pathLst>
                <a:path h="2932810" w="5730574">
                  <a:moveTo>
                    <a:pt x="21954" y="0"/>
                  </a:moveTo>
                  <a:lnTo>
                    <a:pt x="5708620" y="0"/>
                  </a:lnTo>
                  <a:cubicBezTo>
                    <a:pt x="5720745" y="0"/>
                    <a:pt x="5730574" y="9829"/>
                    <a:pt x="5730574" y="21954"/>
                  </a:cubicBezTo>
                  <a:lnTo>
                    <a:pt x="5730574" y="2910856"/>
                  </a:lnTo>
                  <a:cubicBezTo>
                    <a:pt x="5730574" y="2916679"/>
                    <a:pt x="5728261" y="2922263"/>
                    <a:pt x="5724144" y="2926380"/>
                  </a:cubicBezTo>
                  <a:cubicBezTo>
                    <a:pt x="5720027" y="2930497"/>
                    <a:pt x="5714443" y="2932810"/>
                    <a:pt x="5708620" y="2932810"/>
                  </a:cubicBezTo>
                  <a:lnTo>
                    <a:pt x="21954" y="2932810"/>
                  </a:lnTo>
                  <a:cubicBezTo>
                    <a:pt x="16131" y="2932810"/>
                    <a:pt x="10547" y="2930497"/>
                    <a:pt x="6430" y="2926380"/>
                  </a:cubicBezTo>
                  <a:cubicBezTo>
                    <a:pt x="2313" y="2922263"/>
                    <a:pt x="0" y="2916679"/>
                    <a:pt x="0" y="2910856"/>
                  </a:cubicBezTo>
                  <a:lnTo>
                    <a:pt x="0" y="21954"/>
                  </a:lnTo>
                  <a:cubicBezTo>
                    <a:pt x="0" y="16131"/>
                    <a:pt x="2313" y="10547"/>
                    <a:pt x="6430" y="6430"/>
                  </a:cubicBezTo>
                  <a:cubicBezTo>
                    <a:pt x="10547" y="2313"/>
                    <a:pt x="16131" y="0"/>
                    <a:pt x="21954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30574" cy="298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43333" y="2298706"/>
            <a:ext cx="9017390" cy="5689845"/>
          </a:xfrm>
          <a:custGeom>
            <a:avLst/>
            <a:gdLst/>
            <a:ahLst/>
            <a:cxnLst/>
            <a:rect r="r" b="b" t="t" l="l"/>
            <a:pathLst>
              <a:path h="5689845" w="9017390">
                <a:moveTo>
                  <a:pt x="0" y="0"/>
                </a:moveTo>
                <a:lnTo>
                  <a:pt x="9017391" y="0"/>
                </a:lnTo>
                <a:lnTo>
                  <a:pt x="9017391" y="5689846"/>
                </a:lnTo>
                <a:lnTo>
                  <a:pt x="0" y="5689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188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61809" y="298456"/>
            <a:ext cx="1436438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TREINAMENTO E VALIDAÇÃO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9916" y="2763650"/>
            <a:ext cx="2474714" cy="4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</a:pPr>
            <a:r>
              <a:rPr lang="en-US" sz="25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 inteiro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95436" y="2763650"/>
            <a:ext cx="1552456" cy="4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</a:pPr>
            <a:r>
              <a:rPr lang="en-US" sz="258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Atributos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29136" y="2763650"/>
            <a:ext cx="798368" cy="492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sz="287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97605" y="4772917"/>
            <a:ext cx="1249561" cy="33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199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41724" y="2298706"/>
            <a:ext cx="7298576" cy="5689845"/>
          </a:xfrm>
          <a:custGeom>
            <a:avLst/>
            <a:gdLst/>
            <a:ahLst/>
            <a:cxnLst/>
            <a:rect r="r" b="b" t="t" l="l"/>
            <a:pathLst>
              <a:path h="5689845" w="7298576">
                <a:moveTo>
                  <a:pt x="0" y="0"/>
                </a:moveTo>
                <a:lnTo>
                  <a:pt x="7298576" y="0"/>
                </a:lnTo>
                <a:lnTo>
                  <a:pt x="7298576" y="5689846"/>
                </a:lnTo>
                <a:lnTo>
                  <a:pt x="0" y="5689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549" t="0" r="-1169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97605" y="4803833"/>
            <a:ext cx="1249561" cy="33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199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55564" y="5413077"/>
            <a:ext cx="1905160" cy="156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18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Seleciona dados</a:t>
            </a:r>
          </a:p>
          <a:p>
            <a:pPr algn="ctr">
              <a:lnSpc>
                <a:spcPts val="3184"/>
              </a:lnSpc>
            </a:pPr>
            <a:r>
              <a:rPr lang="en-US" sz="18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aleatoriamente</a:t>
            </a:r>
          </a:p>
          <a:p>
            <a:pPr algn="ctr">
              <a:lnSpc>
                <a:spcPts val="3184"/>
              </a:lnSpc>
            </a:pPr>
            <a:r>
              <a:rPr lang="en-US" sz="18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divide entre treino e teste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73686" y="3893761"/>
            <a:ext cx="1477447" cy="29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79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Treinamento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48896" y="6552743"/>
            <a:ext cx="1653421" cy="28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9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Usar para teste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67358" y="5055563"/>
            <a:ext cx="1317665" cy="48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0343" y="1028700"/>
            <a:ext cx="16810068" cy="8809260"/>
            <a:chOff x="0" y="0"/>
            <a:chExt cx="5463277" cy="2863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63277" cy="2863012"/>
            </a:xfrm>
            <a:custGeom>
              <a:avLst/>
              <a:gdLst/>
              <a:ahLst/>
              <a:cxnLst/>
              <a:rect r="r" b="b" t="t" l="l"/>
              <a:pathLst>
                <a:path h="2863012" w="5463277">
                  <a:moveTo>
                    <a:pt x="23028" y="0"/>
                  </a:moveTo>
                  <a:lnTo>
                    <a:pt x="5440249" y="0"/>
                  </a:lnTo>
                  <a:cubicBezTo>
                    <a:pt x="5452967" y="0"/>
                    <a:pt x="5463277" y="10310"/>
                    <a:pt x="5463277" y="23028"/>
                  </a:cubicBezTo>
                  <a:lnTo>
                    <a:pt x="5463277" y="2839984"/>
                  </a:lnTo>
                  <a:cubicBezTo>
                    <a:pt x="5463277" y="2852702"/>
                    <a:pt x="5452967" y="2863012"/>
                    <a:pt x="5440249" y="2863012"/>
                  </a:cubicBezTo>
                  <a:lnTo>
                    <a:pt x="23028" y="2863012"/>
                  </a:lnTo>
                  <a:cubicBezTo>
                    <a:pt x="10310" y="2863012"/>
                    <a:pt x="0" y="2852702"/>
                    <a:pt x="0" y="2839984"/>
                  </a:cubicBezTo>
                  <a:lnTo>
                    <a:pt x="0" y="23028"/>
                  </a:lnTo>
                  <a:cubicBezTo>
                    <a:pt x="0" y="10310"/>
                    <a:pt x="10310" y="0"/>
                    <a:pt x="2302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463277" cy="2910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4532" y="2314467"/>
            <a:ext cx="6364666" cy="6380618"/>
          </a:xfrm>
          <a:custGeom>
            <a:avLst/>
            <a:gdLst/>
            <a:ahLst/>
            <a:cxnLst/>
            <a:rect r="r" b="b" t="t" l="l"/>
            <a:pathLst>
              <a:path h="6380618" w="6364666">
                <a:moveTo>
                  <a:pt x="0" y="0"/>
                </a:moveTo>
                <a:lnTo>
                  <a:pt x="6364666" y="0"/>
                </a:lnTo>
                <a:lnTo>
                  <a:pt x="6364666" y="6380617"/>
                </a:lnTo>
                <a:lnTo>
                  <a:pt x="0" y="6380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31794" y="3319777"/>
            <a:ext cx="7522719" cy="1055209"/>
          </a:xfrm>
          <a:custGeom>
            <a:avLst/>
            <a:gdLst/>
            <a:ahLst/>
            <a:cxnLst/>
            <a:rect r="r" b="b" t="t" l="l"/>
            <a:pathLst>
              <a:path h="1055209" w="7522719">
                <a:moveTo>
                  <a:pt x="0" y="0"/>
                </a:moveTo>
                <a:lnTo>
                  <a:pt x="7522719" y="0"/>
                </a:lnTo>
                <a:lnTo>
                  <a:pt x="7522719" y="1055210"/>
                </a:lnTo>
                <a:lnTo>
                  <a:pt x="0" y="1055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819" t="-218010" r="-19112" b="-22709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67941" y="1203217"/>
            <a:ext cx="12127707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REGRESSÃO LINEAR SIMPLES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07821" y="8259404"/>
            <a:ext cx="809625" cy="26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0"/>
              </a:lnSpc>
            </a:pPr>
            <a:r>
              <a:rPr lang="en-US" sz="1421" spc="31">
                <a:solidFill>
                  <a:srgbClr val="4868FE"/>
                </a:solidFill>
                <a:latin typeface="Arial"/>
                <a:ea typeface="Arial"/>
                <a:cs typeface="Arial"/>
                <a:sym typeface="Arial"/>
              </a:rPr>
              <a:t>Catalinas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03915" y="8039506"/>
            <a:ext cx="1152525" cy="29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sz="1514" spc="-1">
                <a:solidFill>
                  <a:srgbClr val="A94134"/>
                </a:solidFill>
                <a:latin typeface="Arial"/>
                <a:ea typeface="Arial"/>
                <a:cs typeface="Arial"/>
                <a:sym typeface="Arial"/>
              </a:rPr>
              <a:t>coefficient 60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40800" y="8102617"/>
            <a:ext cx="1190625" cy="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"/>
              </a:lnSpc>
            </a:pPr>
            <a:r>
              <a:rPr lang="en-US" sz="841" spc="22">
                <a:solidFill>
                  <a:srgbClr val="4666FF"/>
                </a:solidFill>
                <a:latin typeface="HK Modular"/>
                <a:ea typeface="HK Modular"/>
                <a:cs typeface="HK Modular"/>
                <a:sym typeface="HK Modular"/>
              </a:rPr>
              <a:t>neighborhood</a:t>
            </a:r>
          </a:p>
          <a:p>
            <a:pPr algn="ctr">
              <a:lnSpc>
                <a:spcPts val="1073"/>
              </a:lnSpc>
            </a:pPr>
            <a:r>
              <a:rPr lang="en-US" sz="666" spc="52">
                <a:solidFill>
                  <a:srgbClr val="3558FF"/>
                </a:solidFill>
                <a:latin typeface="HK Modular"/>
                <a:ea typeface="HK Modular"/>
                <a:cs typeface="HK Modular"/>
                <a:sym typeface="HK Modular"/>
              </a:rPr>
              <a:t>Villa Real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3713" y="5802145"/>
            <a:ext cx="6558882" cy="312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Variável Dependente (Y)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Variável Independente (X)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Interseção (B0)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Inclinação (B1)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MSE, RMSE, MAE e R²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Exemplo: Preço e Renda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13713" y="4829435"/>
            <a:ext cx="7004252" cy="102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Previsão de Valor Numérico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Ajuste com Mínimos Quadrados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899504" y="7202147"/>
            <a:ext cx="2501626" cy="2635813"/>
          </a:xfrm>
          <a:custGeom>
            <a:avLst/>
            <a:gdLst/>
            <a:ahLst/>
            <a:cxnLst/>
            <a:rect r="r" b="b" t="t" l="l"/>
            <a:pathLst>
              <a:path h="2635813" w="2501626">
                <a:moveTo>
                  <a:pt x="0" y="0"/>
                </a:moveTo>
                <a:lnTo>
                  <a:pt x="2501626" y="0"/>
                </a:lnTo>
                <a:lnTo>
                  <a:pt x="2501626" y="2635813"/>
                </a:lnTo>
                <a:lnTo>
                  <a:pt x="0" y="2635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85140" y="1763604"/>
            <a:ext cx="1035129" cy="52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</a:pPr>
            <a:r>
              <a:rPr lang="en-US" sz="30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Preço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59175" y="8637934"/>
            <a:ext cx="1156335" cy="52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</a:pPr>
            <a:r>
              <a:rPr lang="en-US" sz="30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Renda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0343" y="1028700"/>
            <a:ext cx="16810068" cy="8809260"/>
            <a:chOff x="0" y="0"/>
            <a:chExt cx="5463277" cy="28630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63277" cy="2863012"/>
            </a:xfrm>
            <a:custGeom>
              <a:avLst/>
              <a:gdLst/>
              <a:ahLst/>
              <a:cxnLst/>
              <a:rect r="r" b="b" t="t" l="l"/>
              <a:pathLst>
                <a:path h="2863012" w="5463277">
                  <a:moveTo>
                    <a:pt x="23028" y="0"/>
                  </a:moveTo>
                  <a:lnTo>
                    <a:pt x="5440249" y="0"/>
                  </a:lnTo>
                  <a:cubicBezTo>
                    <a:pt x="5452967" y="0"/>
                    <a:pt x="5463277" y="10310"/>
                    <a:pt x="5463277" y="23028"/>
                  </a:cubicBezTo>
                  <a:lnTo>
                    <a:pt x="5463277" y="2839984"/>
                  </a:lnTo>
                  <a:cubicBezTo>
                    <a:pt x="5463277" y="2852702"/>
                    <a:pt x="5452967" y="2863012"/>
                    <a:pt x="5440249" y="2863012"/>
                  </a:cubicBezTo>
                  <a:lnTo>
                    <a:pt x="23028" y="2863012"/>
                  </a:lnTo>
                  <a:cubicBezTo>
                    <a:pt x="10310" y="2863012"/>
                    <a:pt x="0" y="2852702"/>
                    <a:pt x="0" y="2839984"/>
                  </a:cubicBezTo>
                  <a:lnTo>
                    <a:pt x="0" y="23028"/>
                  </a:lnTo>
                  <a:cubicBezTo>
                    <a:pt x="0" y="10310"/>
                    <a:pt x="10310" y="0"/>
                    <a:pt x="2302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63277" cy="2910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54599" y="6672791"/>
            <a:ext cx="9983721" cy="2061212"/>
          </a:xfrm>
          <a:custGeom>
            <a:avLst/>
            <a:gdLst/>
            <a:ahLst/>
            <a:cxnLst/>
            <a:rect r="r" b="b" t="t" l="l"/>
            <a:pathLst>
              <a:path h="2061212" w="9983721">
                <a:moveTo>
                  <a:pt x="0" y="0"/>
                </a:moveTo>
                <a:lnTo>
                  <a:pt x="9983721" y="0"/>
                </a:lnTo>
                <a:lnTo>
                  <a:pt x="9983721" y="2061212"/>
                </a:lnTo>
                <a:lnTo>
                  <a:pt x="0" y="2061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319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2189767"/>
            <a:ext cx="8047007" cy="6945588"/>
          </a:xfrm>
          <a:custGeom>
            <a:avLst/>
            <a:gdLst/>
            <a:ahLst/>
            <a:cxnLst/>
            <a:rect r="r" b="b" t="t" l="l"/>
            <a:pathLst>
              <a:path h="6945588" w="8047007">
                <a:moveTo>
                  <a:pt x="0" y="0"/>
                </a:moveTo>
                <a:lnTo>
                  <a:pt x="8047007" y="0"/>
                </a:lnTo>
                <a:lnTo>
                  <a:pt x="8047007" y="6945588"/>
                </a:lnTo>
                <a:lnTo>
                  <a:pt x="0" y="6945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144" r="0" b="-487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65970" y="935642"/>
            <a:ext cx="13666036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REGRESSÃO LINEAR MÚLTIPLA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03915" y="8039506"/>
            <a:ext cx="1152525" cy="29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sz="1514" spc="-1">
                <a:solidFill>
                  <a:srgbClr val="A94134"/>
                </a:solidFill>
                <a:latin typeface="Arial"/>
                <a:ea typeface="Arial"/>
                <a:cs typeface="Arial"/>
                <a:sym typeface="Arial"/>
              </a:rPr>
              <a:t>coefficient 60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40800" y="8102617"/>
            <a:ext cx="1190625" cy="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"/>
              </a:lnSpc>
            </a:pPr>
            <a:r>
              <a:rPr lang="en-US" sz="841" spc="22">
                <a:solidFill>
                  <a:srgbClr val="4666FF"/>
                </a:solidFill>
                <a:latin typeface="HK Modular"/>
                <a:ea typeface="HK Modular"/>
                <a:cs typeface="HK Modular"/>
                <a:sym typeface="HK Modular"/>
              </a:rPr>
              <a:t>neighborhood</a:t>
            </a:r>
          </a:p>
          <a:p>
            <a:pPr algn="ctr">
              <a:lnSpc>
                <a:spcPts val="1073"/>
              </a:lnSpc>
            </a:pPr>
            <a:r>
              <a:rPr lang="en-US" sz="666" spc="52">
                <a:solidFill>
                  <a:srgbClr val="3558FF"/>
                </a:solidFill>
                <a:latin typeface="HK Modular"/>
                <a:ea typeface="HK Modular"/>
                <a:cs typeface="HK Modular"/>
                <a:sym typeface="HK Modular"/>
              </a:rPr>
              <a:t>Villa Real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98988" y="4490328"/>
            <a:ext cx="7004252" cy="102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Previsão de Valor Numérico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Ajuste com Mínimos Quadrados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98988" y="5608643"/>
            <a:ext cx="7279914" cy="312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Variável Dependente (Y)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Variáveis Independentes (Xi)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Interseção (B0)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Contribuição (B1)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MSE, RMSE, MAE e R²</a:t>
            </a:r>
          </a:p>
          <a:p>
            <a:pPr algn="l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Exemplo: Preço, Renda e População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99504" y="7202147"/>
            <a:ext cx="2501626" cy="2635813"/>
          </a:xfrm>
          <a:custGeom>
            <a:avLst/>
            <a:gdLst/>
            <a:ahLst/>
            <a:cxnLst/>
            <a:rect r="r" b="b" t="t" l="l"/>
            <a:pathLst>
              <a:path h="2635813" w="2501626">
                <a:moveTo>
                  <a:pt x="0" y="0"/>
                </a:moveTo>
                <a:lnTo>
                  <a:pt x="2501626" y="0"/>
                </a:lnTo>
                <a:lnTo>
                  <a:pt x="2501626" y="2635813"/>
                </a:lnTo>
                <a:lnTo>
                  <a:pt x="0" y="2635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00273" y="2993347"/>
            <a:ext cx="8802588" cy="1007174"/>
          </a:xfrm>
          <a:custGeom>
            <a:avLst/>
            <a:gdLst/>
            <a:ahLst/>
            <a:cxnLst/>
            <a:rect r="r" b="b" t="t" l="l"/>
            <a:pathLst>
              <a:path h="1007174" w="8802588">
                <a:moveTo>
                  <a:pt x="0" y="0"/>
                </a:moveTo>
                <a:lnTo>
                  <a:pt x="8802587" y="0"/>
                </a:lnTo>
                <a:lnTo>
                  <a:pt x="8802587" y="1007173"/>
                </a:lnTo>
                <a:lnTo>
                  <a:pt x="0" y="1007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022" t="-245178" r="-32577" b="-237269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0343" y="1028700"/>
            <a:ext cx="16810068" cy="8809260"/>
            <a:chOff x="0" y="0"/>
            <a:chExt cx="5463277" cy="28630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63277" cy="2863012"/>
            </a:xfrm>
            <a:custGeom>
              <a:avLst/>
              <a:gdLst/>
              <a:ahLst/>
              <a:cxnLst/>
              <a:rect r="r" b="b" t="t" l="l"/>
              <a:pathLst>
                <a:path h="2863012" w="5463277">
                  <a:moveTo>
                    <a:pt x="23028" y="0"/>
                  </a:moveTo>
                  <a:lnTo>
                    <a:pt x="5440249" y="0"/>
                  </a:lnTo>
                  <a:cubicBezTo>
                    <a:pt x="5452967" y="0"/>
                    <a:pt x="5463277" y="10310"/>
                    <a:pt x="5463277" y="23028"/>
                  </a:cubicBezTo>
                  <a:lnTo>
                    <a:pt x="5463277" y="2839984"/>
                  </a:lnTo>
                  <a:cubicBezTo>
                    <a:pt x="5463277" y="2852702"/>
                    <a:pt x="5452967" y="2863012"/>
                    <a:pt x="5440249" y="2863012"/>
                  </a:cubicBezTo>
                  <a:lnTo>
                    <a:pt x="23028" y="2863012"/>
                  </a:lnTo>
                  <a:cubicBezTo>
                    <a:pt x="10310" y="2863012"/>
                    <a:pt x="0" y="2852702"/>
                    <a:pt x="0" y="2839984"/>
                  </a:cubicBezTo>
                  <a:lnTo>
                    <a:pt x="0" y="23028"/>
                  </a:lnTo>
                  <a:cubicBezTo>
                    <a:pt x="0" y="10310"/>
                    <a:pt x="10310" y="0"/>
                    <a:pt x="2302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63277" cy="2910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48551" y="4165539"/>
            <a:ext cx="5335883" cy="4808964"/>
          </a:xfrm>
          <a:custGeom>
            <a:avLst/>
            <a:gdLst/>
            <a:ahLst/>
            <a:cxnLst/>
            <a:rect r="r" b="b" t="t" l="l"/>
            <a:pathLst>
              <a:path h="4808964" w="5335883">
                <a:moveTo>
                  <a:pt x="0" y="0"/>
                </a:moveTo>
                <a:lnTo>
                  <a:pt x="5335882" y="0"/>
                </a:lnTo>
                <a:lnTo>
                  <a:pt x="5335882" y="4808964"/>
                </a:lnTo>
                <a:lnTo>
                  <a:pt x="0" y="480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59295" y="7469068"/>
            <a:ext cx="2483677" cy="2483677"/>
          </a:xfrm>
          <a:custGeom>
            <a:avLst/>
            <a:gdLst/>
            <a:ahLst/>
            <a:cxnLst/>
            <a:rect r="r" b="b" t="t" l="l"/>
            <a:pathLst>
              <a:path h="2483677" w="2483677">
                <a:moveTo>
                  <a:pt x="0" y="0"/>
                </a:moveTo>
                <a:lnTo>
                  <a:pt x="2483677" y="0"/>
                </a:lnTo>
                <a:lnTo>
                  <a:pt x="2483677" y="2483677"/>
                </a:lnTo>
                <a:lnTo>
                  <a:pt x="0" y="2483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273639"/>
            <a:ext cx="5574197" cy="1798128"/>
          </a:xfrm>
          <a:custGeom>
            <a:avLst/>
            <a:gdLst/>
            <a:ahLst/>
            <a:cxnLst/>
            <a:rect r="r" b="b" t="t" l="l"/>
            <a:pathLst>
              <a:path h="1798128" w="5574197">
                <a:moveTo>
                  <a:pt x="0" y="0"/>
                </a:moveTo>
                <a:lnTo>
                  <a:pt x="5574197" y="0"/>
                </a:lnTo>
                <a:lnTo>
                  <a:pt x="5574197" y="1798128"/>
                </a:lnTo>
                <a:lnTo>
                  <a:pt x="0" y="1798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3260" y="1696929"/>
            <a:ext cx="13666036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REGRESSÃO LOGÍSTICA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8551" y="3560748"/>
            <a:ext cx="2162770" cy="47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3"/>
              </a:lnSpc>
            </a:pPr>
            <a:r>
              <a:rPr lang="en-US" sz="283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 (Satisfeito))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8551" y="8998966"/>
            <a:ext cx="2457331" cy="47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 (Insatisfeito))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8935" y="5648523"/>
            <a:ext cx="7333925" cy="358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 de Classificação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Sigmoide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Probabilidade (p)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Interseção (B0)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Inclinação (B1)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AUC, CA, Prec e MCC</a:t>
            </a:r>
          </a:p>
          <a:p>
            <a:pPr algn="l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5294034" cy="8229600"/>
            <a:chOff x="0" y="0"/>
            <a:chExt cx="4970565" cy="26746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70565" cy="2674622"/>
            </a:xfrm>
            <a:custGeom>
              <a:avLst/>
              <a:gdLst/>
              <a:ahLst/>
              <a:cxnLst/>
              <a:rect r="r" b="b" t="t" l="l"/>
              <a:pathLst>
                <a:path h="2674622" w="4970565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2649312"/>
                  </a:lnTo>
                  <a:cubicBezTo>
                    <a:pt x="4970565" y="2663291"/>
                    <a:pt x="4959233" y="2674622"/>
                    <a:pt x="4945255" y="2674622"/>
                  </a:cubicBezTo>
                  <a:lnTo>
                    <a:pt x="25310" y="2674622"/>
                  </a:lnTo>
                  <a:cubicBezTo>
                    <a:pt x="11332" y="2674622"/>
                    <a:pt x="0" y="2663291"/>
                    <a:pt x="0" y="2649312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970565" cy="272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710507" y="5646073"/>
            <a:ext cx="3612227" cy="3612227"/>
          </a:xfrm>
          <a:custGeom>
            <a:avLst/>
            <a:gdLst/>
            <a:ahLst/>
            <a:cxnLst/>
            <a:rect r="r" b="b" t="t" l="l"/>
            <a:pathLst>
              <a:path h="3612227" w="3612227">
                <a:moveTo>
                  <a:pt x="0" y="0"/>
                </a:moveTo>
                <a:lnTo>
                  <a:pt x="3612227" y="0"/>
                </a:lnTo>
                <a:lnTo>
                  <a:pt x="3612227" y="3612227"/>
                </a:lnTo>
                <a:lnTo>
                  <a:pt x="0" y="3612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3260" y="3299643"/>
            <a:ext cx="11284933" cy="509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É uma plataforma de código aberto, principalmente usada para visualização e análise de dados.</a:t>
            </a:r>
          </a:p>
          <a:p>
            <a:pPr algn="l">
              <a:lnSpc>
                <a:spcPts val="5039"/>
              </a:lnSpc>
            </a:pP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Fácil uso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Alta flexibilidade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Análise Exploratória de Dados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Modelagem Preditiva/Machine Learning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Visualização de Dados Interativa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3260" y="1696929"/>
            <a:ext cx="13666036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 QUE É O ORANGE?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886919" y="2386670"/>
            <a:ext cx="3259403" cy="3259403"/>
          </a:xfrm>
          <a:custGeom>
            <a:avLst/>
            <a:gdLst/>
            <a:ahLst/>
            <a:cxnLst/>
            <a:rect r="r" b="b" t="t" l="l"/>
            <a:pathLst>
              <a:path h="3259403" w="3259403">
                <a:moveTo>
                  <a:pt x="0" y="0"/>
                </a:moveTo>
                <a:lnTo>
                  <a:pt x="3259403" y="0"/>
                </a:lnTo>
                <a:lnTo>
                  <a:pt x="3259403" y="3259403"/>
                </a:lnTo>
                <a:lnTo>
                  <a:pt x="0" y="3259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4" r="0" b="164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351596" y="4419624"/>
            <a:ext cx="9584808" cy="5320592"/>
            <a:chOff x="0" y="0"/>
            <a:chExt cx="3115065" cy="17291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5065" cy="1729194"/>
            </a:xfrm>
            <a:custGeom>
              <a:avLst/>
              <a:gdLst/>
              <a:ahLst/>
              <a:cxnLst/>
              <a:rect r="r" b="b" t="t" l="l"/>
              <a:pathLst>
                <a:path h="1729194" w="3115065">
                  <a:moveTo>
                    <a:pt x="40386" y="0"/>
                  </a:moveTo>
                  <a:lnTo>
                    <a:pt x="3074679" y="0"/>
                  </a:lnTo>
                  <a:cubicBezTo>
                    <a:pt x="3096984" y="0"/>
                    <a:pt x="3115065" y="18082"/>
                    <a:pt x="3115065" y="40386"/>
                  </a:cubicBezTo>
                  <a:lnTo>
                    <a:pt x="3115065" y="1688807"/>
                  </a:lnTo>
                  <a:cubicBezTo>
                    <a:pt x="3115065" y="1711112"/>
                    <a:pt x="3096984" y="1729194"/>
                    <a:pt x="3074679" y="1729194"/>
                  </a:cubicBezTo>
                  <a:lnTo>
                    <a:pt x="40386" y="1729194"/>
                  </a:lnTo>
                  <a:cubicBezTo>
                    <a:pt x="29675" y="1729194"/>
                    <a:pt x="19403" y="1724939"/>
                    <a:pt x="11829" y="1717365"/>
                  </a:cubicBezTo>
                  <a:cubicBezTo>
                    <a:pt x="4255" y="1709791"/>
                    <a:pt x="0" y="1699518"/>
                    <a:pt x="0" y="1688807"/>
                  </a:cubicBezTo>
                  <a:lnTo>
                    <a:pt x="0" y="40386"/>
                  </a:lnTo>
                  <a:cubicBezTo>
                    <a:pt x="0" y="18082"/>
                    <a:pt x="18082" y="0"/>
                    <a:pt x="4038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5250" cap="rnd">
              <a:solidFill>
                <a:srgbClr val="000000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15065" cy="1776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61784" y="4509113"/>
            <a:ext cx="11764431" cy="114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>
                    <a:alpha val="80000"/>
                  </a:srgbClr>
                </a:solidFill>
                <a:latin typeface="Fredoka"/>
                <a:ea typeface="Fredoka"/>
                <a:cs typeface="Fredoka"/>
                <a:sym typeface="Fredoka"/>
              </a:rPr>
              <a:t>EXEMPLO PRÁTICO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1596" y="5798266"/>
            <a:ext cx="7073265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Casas nos EUA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Análise dos Dados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Regressão Linear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Previsão de Preço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4" r="0" b="164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351596" y="4419624"/>
            <a:ext cx="9584808" cy="5320592"/>
            <a:chOff x="0" y="0"/>
            <a:chExt cx="3115065" cy="17291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5065" cy="1729194"/>
            </a:xfrm>
            <a:custGeom>
              <a:avLst/>
              <a:gdLst/>
              <a:ahLst/>
              <a:cxnLst/>
              <a:rect r="r" b="b" t="t" l="l"/>
              <a:pathLst>
                <a:path h="1729194" w="3115065">
                  <a:moveTo>
                    <a:pt x="40386" y="0"/>
                  </a:moveTo>
                  <a:lnTo>
                    <a:pt x="3074679" y="0"/>
                  </a:lnTo>
                  <a:cubicBezTo>
                    <a:pt x="3096984" y="0"/>
                    <a:pt x="3115065" y="18082"/>
                    <a:pt x="3115065" y="40386"/>
                  </a:cubicBezTo>
                  <a:lnTo>
                    <a:pt x="3115065" y="1688807"/>
                  </a:lnTo>
                  <a:cubicBezTo>
                    <a:pt x="3115065" y="1711112"/>
                    <a:pt x="3096984" y="1729194"/>
                    <a:pt x="3074679" y="1729194"/>
                  </a:cubicBezTo>
                  <a:lnTo>
                    <a:pt x="40386" y="1729194"/>
                  </a:lnTo>
                  <a:cubicBezTo>
                    <a:pt x="29675" y="1729194"/>
                    <a:pt x="19403" y="1724939"/>
                    <a:pt x="11829" y="1717365"/>
                  </a:cubicBezTo>
                  <a:cubicBezTo>
                    <a:pt x="4255" y="1709791"/>
                    <a:pt x="0" y="1699518"/>
                    <a:pt x="0" y="1688807"/>
                  </a:cubicBezTo>
                  <a:lnTo>
                    <a:pt x="0" y="40386"/>
                  </a:lnTo>
                  <a:cubicBezTo>
                    <a:pt x="0" y="18082"/>
                    <a:pt x="18082" y="0"/>
                    <a:pt x="4038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5250" cap="rnd">
              <a:solidFill>
                <a:srgbClr val="000000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15065" cy="1776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08429" y="4521841"/>
            <a:ext cx="11471141" cy="111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6"/>
              </a:lnSpc>
            </a:pPr>
            <a:r>
              <a:rPr lang="en-US" sz="6533">
                <a:solidFill>
                  <a:srgbClr val="000000">
                    <a:alpha val="80000"/>
                  </a:srgbClr>
                </a:solidFill>
                <a:latin typeface="Fredoka"/>
                <a:ea typeface="Fredoka"/>
                <a:cs typeface="Fredoka"/>
                <a:sym typeface="Fredoka"/>
              </a:rPr>
              <a:t>EXEMPLO PRÁTICO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1596" y="5968784"/>
            <a:ext cx="8096803" cy="350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2928" indent="-536464" lvl="1">
              <a:lnSpc>
                <a:spcPts val="6957"/>
              </a:lnSpc>
              <a:buFont typeface="Arial"/>
              <a:buChar char="•"/>
            </a:pPr>
            <a:r>
              <a:rPr lang="en-US" sz="49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Empresa de Aviação</a:t>
            </a:r>
          </a:p>
          <a:p>
            <a:pPr algn="l" marL="1072928" indent="-536464" lvl="1">
              <a:lnSpc>
                <a:spcPts val="6957"/>
              </a:lnSpc>
              <a:buFont typeface="Arial"/>
              <a:buChar char="•"/>
            </a:pPr>
            <a:r>
              <a:rPr lang="en-US" sz="49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Análise dos Dados</a:t>
            </a:r>
          </a:p>
          <a:p>
            <a:pPr algn="l" marL="1072928" indent="-536464" lvl="1">
              <a:lnSpc>
                <a:spcPts val="6957"/>
              </a:lnSpc>
              <a:buFont typeface="Arial"/>
              <a:buChar char="•"/>
            </a:pPr>
            <a:r>
              <a:rPr lang="en-US" sz="49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Regressão Logística</a:t>
            </a:r>
          </a:p>
          <a:p>
            <a:pPr algn="l" marL="1072928" indent="-536464" lvl="1">
              <a:lnSpc>
                <a:spcPts val="6957"/>
              </a:lnSpc>
              <a:buFont typeface="Arial"/>
              <a:buChar char="•"/>
            </a:pPr>
            <a:r>
              <a:rPr lang="en-US" sz="49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Previsão de Satisfação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5274950" cy="26746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74950" cy="2674622"/>
            </a:xfrm>
            <a:custGeom>
              <a:avLst/>
              <a:gdLst/>
              <a:ahLst/>
              <a:cxnLst/>
              <a:rect r="r" b="b" t="t" l="l"/>
              <a:pathLst>
                <a:path h="2674622" w="5274950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3461" y="4236090"/>
            <a:ext cx="6980942" cy="6631895"/>
          </a:xfrm>
          <a:custGeom>
            <a:avLst/>
            <a:gdLst/>
            <a:ahLst/>
            <a:cxnLst/>
            <a:rect r="r" b="b" t="t" l="l"/>
            <a:pathLst>
              <a:path h="6631895" w="6980942">
                <a:moveTo>
                  <a:pt x="0" y="0"/>
                </a:moveTo>
                <a:lnTo>
                  <a:pt x="6980941" y="0"/>
                </a:lnTo>
                <a:lnTo>
                  <a:pt x="6980941" y="6631895"/>
                </a:lnTo>
                <a:lnTo>
                  <a:pt x="0" y="663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07221" y="2303502"/>
            <a:ext cx="13430469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ALGUMA DÚVIDA?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4402" y="6678913"/>
            <a:ext cx="9353903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Lembre de estudar e aplicar esses ensinamentos!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7670" y="346398"/>
            <a:ext cx="17691608" cy="9725417"/>
            <a:chOff x="0" y="0"/>
            <a:chExt cx="5749778" cy="3160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49778" cy="3160763"/>
            </a:xfrm>
            <a:custGeom>
              <a:avLst/>
              <a:gdLst/>
              <a:ahLst/>
              <a:cxnLst/>
              <a:rect r="r" b="b" t="t" l="l"/>
              <a:pathLst>
                <a:path h="3160763" w="5749778">
                  <a:moveTo>
                    <a:pt x="21880" y="0"/>
                  </a:moveTo>
                  <a:lnTo>
                    <a:pt x="5727898" y="0"/>
                  </a:lnTo>
                  <a:cubicBezTo>
                    <a:pt x="5733700" y="0"/>
                    <a:pt x="5739266" y="2305"/>
                    <a:pt x="5743369" y="6409"/>
                  </a:cubicBezTo>
                  <a:cubicBezTo>
                    <a:pt x="5747472" y="10512"/>
                    <a:pt x="5749778" y="16077"/>
                    <a:pt x="5749778" y="21880"/>
                  </a:cubicBezTo>
                  <a:lnTo>
                    <a:pt x="5749778" y="3138883"/>
                  </a:lnTo>
                  <a:cubicBezTo>
                    <a:pt x="5749778" y="3144686"/>
                    <a:pt x="5747472" y="3150251"/>
                    <a:pt x="5743369" y="3154355"/>
                  </a:cubicBezTo>
                  <a:cubicBezTo>
                    <a:pt x="5739266" y="3158458"/>
                    <a:pt x="5733700" y="3160763"/>
                    <a:pt x="5727898" y="3160763"/>
                  </a:cubicBezTo>
                  <a:lnTo>
                    <a:pt x="21880" y="3160763"/>
                  </a:lnTo>
                  <a:cubicBezTo>
                    <a:pt x="16077" y="3160763"/>
                    <a:pt x="10512" y="3158458"/>
                    <a:pt x="6409" y="3154355"/>
                  </a:cubicBezTo>
                  <a:cubicBezTo>
                    <a:pt x="2305" y="3150251"/>
                    <a:pt x="0" y="3144686"/>
                    <a:pt x="0" y="3138883"/>
                  </a:cubicBezTo>
                  <a:lnTo>
                    <a:pt x="0" y="21880"/>
                  </a:lnTo>
                  <a:cubicBezTo>
                    <a:pt x="0" y="16077"/>
                    <a:pt x="2305" y="10512"/>
                    <a:pt x="6409" y="6409"/>
                  </a:cubicBezTo>
                  <a:cubicBezTo>
                    <a:pt x="10512" y="2305"/>
                    <a:pt x="16077" y="0"/>
                    <a:pt x="2188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49778" cy="320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1367" y="557211"/>
            <a:ext cx="10849831" cy="9357149"/>
          </a:xfrm>
          <a:custGeom>
            <a:avLst/>
            <a:gdLst/>
            <a:ahLst/>
            <a:cxnLst/>
            <a:rect r="r" b="b" t="t" l="l"/>
            <a:pathLst>
              <a:path h="9357149" w="10849831">
                <a:moveTo>
                  <a:pt x="0" y="0"/>
                </a:moveTo>
                <a:lnTo>
                  <a:pt x="10849831" y="0"/>
                </a:lnTo>
                <a:lnTo>
                  <a:pt x="10849831" y="9357149"/>
                </a:lnTo>
                <a:lnTo>
                  <a:pt x="0" y="9357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3" t="-1963" r="-26040" b="-168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72648" y="5222665"/>
            <a:ext cx="6318311" cy="4114800"/>
          </a:xfrm>
          <a:custGeom>
            <a:avLst/>
            <a:gdLst/>
            <a:ahLst/>
            <a:cxnLst/>
            <a:rect r="r" b="b" t="t" l="l"/>
            <a:pathLst>
              <a:path h="4114800" w="6318311">
                <a:moveTo>
                  <a:pt x="0" y="0"/>
                </a:moveTo>
                <a:lnTo>
                  <a:pt x="6318311" y="0"/>
                </a:lnTo>
                <a:lnTo>
                  <a:pt x="6318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29129" y="675585"/>
            <a:ext cx="1048703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85547" y="6799688"/>
            <a:ext cx="5371231" cy="85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5"/>
              </a:lnSpc>
            </a:pPr>
            <a:r>
              <a:rPr lang="en-US" sz="49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Área de Trabalho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535219" y="2195018"/>
            <a:ext cx="1414462" cy="4114800"/>
          </a:xfrm>
          <a:custGeom>
            <a:avLst/>
            <a:gdLst/>
            <a:ahLst/>
            <a:cxnLst/>
            <a:rect r="r" b="b" t="t" l="l"/>
            <a:pathLst>
              <a:path h="4114800" w="1414462">
                <a:moveTo>
                  <a:pt x="0" y="0"/>
                </a:moveTo>
                <a:lnTo>
                  <a:pt x="1414463" y="0"/>
                </a:lnTo>
                <a:lnTo>
                  <a:pt x="1414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007" y="3643470"/>
            <a:ext cx="2511127" cy="109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7"/>
              </a:lnSpc>
            </a:pPr>
            <a:r>
              <a:rPr lang="en-US" sz="639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Painel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7670" y="346398"/>
            <a:ext cx="17691608" cy="9725417"/>
            <a:chOff x="0" y="0"/>
            <a:chExt cx="5749778" cy="3160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49778" cy="3160763"/>
            </a:xfrm>
            <a:custGeom>
              <a:avLst/>
              <a:gdLst/>
              <a:ahLst/>
              <a:cxnLst/>
              <a:rect r="r" b="b" t="t" l="l"/>
              <a:pathLst>
                <a:path h="3160763" w="5749778">
                  <a:moveTo>
                    <a:pt x="21880" y="0"/>
                  </a:moveTo>
                  <a:lnTo>
                    <a:pt x="5727898" y="0"/>
                  </a:lnTo>
                  <a:cubicBezTo>
                    <a:pt x="5733700" y="0"/>
                    <a:pt x="5739266" y="2305"/>
                    <a:pt x="5743369" y="6409"/>
                  </a:cubicBezTo>
                  <a:cubicBezTo>
                    <a:pt x="5747472" y="10512"/>
                    <a:pt x="5749778" y="16077"/>
                    <a:pt x="5749778" y="21880"/>
                  </a:cubicBezTo>
                  <a:lnTo>
                    <a:pt x="5749778" y="3138883"/>
                  </a:lnTo>
                  <a:cubicBezTo>
                    <a:pt x="5749778" y="3144686"/>
                    <a:pt x="5747472" y="3150251"/>
                    <a:pt x="5743369" y="3154355"/>
                  </a:cubicBezTo>
                  <a:cubicBezTo>
                    <a:pt x="5739266" y="3158458"/>
                    <a:pt x="5733700" y="3160763"/>
                    <a:pt x="5727898" y="3160763"/>
                  </a:cubicBezTo>
                  <a:lnTo>
                    <a:pt x="21880" y="3160763"/>
                  </a:lnTo>
                  <a:cubicBezTo>
                    <a:pt x="16077" y="3160763"/>
                    <a:pt x="10512" y="3158458"/>
                    <a:pt x="6409" y="3154355"/>
                  </a:cubicBezTo>
                  <a:cubicBezTo>
                    <a:pt x="2305" y="3150251"/>
                    <a:pt x="0" y="3144686"/>
                    <a:pt x="0" y="3138883"/>
                  </a:cubicBezTo>
                  <a:lnTo>
                    <a:pt x="0" y="21880"/>
                  </a:lnTo>
                  <a:cubicBezTo>
                    <a:pt x="0" y="16077"/>
                    <a:pt x="2305" y="10512"/>
                    <a:pt x="6409" y="6409"/>
                  </a:cubicBezTo>
                  <a:cubicBezTo>
                    <a:pt x="10512" y="2305"/>
                    <a:pt x="16077" y="0"/>
                    <a:pt x="2188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49778" cy="320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03852" y="583454"/>
            <a:ext cx="10797346" cy="9330906"/>
          </a:xfrm>
          <a:custGeom>
            <a:avLst/>
            <a:gdLst/>
            <a:ahLst/>
            <a:cxnLst/>
            <a:rect r="r" b="b" t="t" l="l"/>
            <a:pathLst>
              <a:path h="9330906" w="10797346">
                <a:moveTo>
                  <a:pt x="0" y="0"/>
                </a:moveTo>
                <a:lnTo>
                  <a:pt x="10797346" y="0"/>
                </a:lnTo>
                <a:lnTo>
                  <a:pt x="10797346" y="9330906"/>
                </a:lnTo>
                <a:lnTo>
                  <a:pt x="0" y="933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87" t="-2249" r="-26166" b="-168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7670" y="1301691"/>
            <a:ext cx="5267549" cy="5417899"/>
          </a:xfrm>
          <a:custGeom>
            <a:avLst/>
            <a:gdLst/>
            <a:ahLst/>
            <a:cxnLst/>
            <a:rect r="r" b="b" t="t" l="l"/>
            <a:pathLst>
              <a:path h="5417899" w="5267549">
                <a:moveTo>
                  <a:pt x="0" y="0"/>
                </a:moveTo>
                <a:lnTo>
                  <a:pt x="5267549" y="0"/>
                </a:lnTo>
                <a:lnTo>
                  <a:pt x="5267549" y="5417900"/>
                </a:lnTo>
                <a:lnTo>
                  <a:pt x="0" y="5417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4" r="0" b="-168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85547" y="6799688"/>
            <a:ext cx="5371231" cy="85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5"/>
              </a:lnSpc>
            </a:pPr>
            <a:r>
              <a:rPr lang="en-US" sz="49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Área de Trabalho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72648" y="5222665"/>
            <a:ext cx="6318311" cy="4114800"/>
          </a:xfrm>
          <a:custGeom>
            <a:avLst/>
            <a:gdLst/>
            <a:ahLst/>
            <a:cxnLst/>
            <a:rect r="r" b="b" t="t" l="l"/>
            <a:pathLst>
              <a:path h="4114800" w="6318311">
                <a:moveTo>
                  <a:pt x="0" y="0"/>
                </a:moveTo>
                <a:lnTo>
                  <a:pt x="6318311" y="0"/>
                </a:lnTo>
                <a:lnTo>
                  <a:pt x="6318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29129" y="687342"/>
            <a:ext cx="1048703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INTERFACE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4007" y="3643470"/>
            <a:ext cx="5214277" cy="109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7"/>
              </a:lnSpc>
            </a:pPr>
            <a:r>
              <a:rPr lang="en-US" sz="639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Ferramentas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535219" y="2195018"/>
            <a:ext cx="1414462" cy="4114800"/>
          </a:xfrm>
          <a:custGeom>
            <a:avLst/>
            <a:gdLst/>
            <a:ahLst/>
            <a:cxnLst/>
            <a:rect r="r" b="b" t="t" l="l"/>
            <a:pathLst>
              <a:path h="4114800" w="1414462">
                <a:moveTo>
                  <a:pt x="0" y="0"/>
                </a:moveTo>
                <a:lnTo>
                  <a:pt x="1414463" y="0"/>
                </a:lnTo>
                <a:lnTo>
                  <a:pt x="1414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7670" y="346398"/>
            <a:ext cx="17691608" cy="9725417"/>
            <a:chOff x="0" y="0"/>
            <a:chExt cx="5749778" cy="3160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49778" cy="3160763"/>
            </a:xfrm>
            <a:custGeom>
              <a:avLst/>
              <a:gdLst/>
              <a:ahLst/>
              <a:cxnLst/>
              <a:rect r="r" b="b" t="t" l="l"/>
              <a:pathLst>
                <a:path h="3160763" w="5749778">
                  <a:moveTo>
                    <a:pt x="21880" y="0"/>
                  </a:moveTo>
                  <a:lnTo>
                    <a:pt x="5727898" y="0"/>
                  </a:lnTo>
                  <a:cubicBezTo>
                    <a:pt x="5733700" y="0"/>
                    <a:pt x="5739266" y="2305"/>
                    <a:pt x="5743369" y="6409"/>
                  </a:cubicBezTo>
                  <a:cubicBezTo>
                    <a:pt x="5747472" y="10512"/>
                    <a:pt x="5749778" y="16077"/>
                    <a:pt x="5749778" y="21880"/>
                  </a:cubicBezTo>
                  <a:lnTo>
                    <a:pt x="5749778" y="3138883"/>
                  </a:lnTo>
                  <a:cubicBezTo>
                    <a:pt x="5749778" y="3144686"/>
                    <a:pt x="5747472" y="3150251"/>
                    <a:pt x="5743369" y="3154355"/>
                  </a:cubicBezTo>
                  <a:cubicBezTo>
                    <a:pt x="5739266" y="3158458"/>
                    <a:pt x="5733700" y="3160763"/>
                    <a:pt x="5727898" y="3160763"/>
                  </a:cubicBezTo>
                  <a:lnTo>
                    <a:pt x="21880" y="3160763"/>
                  </a:lnTo>
                  <a:cubicBezTo>
                    <a:pt x="16077" y="3160763"/>
                    <a:pt x="10512" y="3158458"/>
                    <a:pt x="6409" y="3154355"/>
                  </a:cubicBezTo>
                  <a:cubicBezTo>
                    <a:pt x="2305" y="3150251"/>
                    <a:pt x="0" y="3144686"/>
                    <a:pt x="0" y="3138883"/>
                  </a:cubicBezTo>
                  <a:lnTo>
                    <a:pt x="0" y="21880"/>
                  </a:lnTo>
                  <a:cubicBezTo>
                    <a:pt x="0" y="16077"/>
                    <a:pt x="2305" y="10512"/>
                    <a:pt x="6409" y="6409"/>
                  </a:cubicBezTo>
                  <a:cubicBezTo>
                    <a:pt x="10512" y="2305"/>
                    <a:pt x="16077" y="0"/>
                    <a:pt x="2188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49778" cy="320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35219" y="2195018"/>
            <a:ext cx="1414462" cy="4114800"/>
          </a:xfrm>
          <a:custGeom>
            <a:avLst/>
            <a:gdLst/>
            <a:ahLst/>
            <a:cxnLst/>
            <a:rect r="r" b="b" t="t" l="l"/>
            <a:pathLst>
              <a:path h="4114800" w="1414462">
                <a:moveTo>
                  <a:pt x="0" y="0"/>
                </a:moveTo>
                <a:lnTo>
                  <a:pt x="1414463" y="0"/>
                </a:lnTo>
                <a:lnTo>
                  <a:pt x="1414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1367" y="582579"/>
            <a:ext cx="14319795" cy="9256723"/>
          </a:xfrm>
          <a:custGeom>
            <a:avLst/>
            <a:gdLst/>
            <a:ahLst/>
            <a:cxnLst/>
            <a:rect r="r" b="b" t="t" l="l"/>
            <a:pathLst>
              <a:path h="9256723" w="14319795">
                <a:moveTo>
                  <a:pt x="0" y="0"/>
                </a:moveTo>
                <a:lnTo>
                  <a:pt x="14319795" y="0"/>
                </a:lnTo>
                <a:lnTo>
                  <a:pt x="14319795" y="9256724"/>
                </a:lnTo>
                <a:lnTo>
                  <a:pt x="0" y="9256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82" t="-2551" r="0" b="-2073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46231" y="203523"/>
            <a:ext cx="1311304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PRINCIPAIS FERRAMENTAS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242450" y="2247225"/>
            <a:ext cx="9037153" cy="5634884"/>
          </a:xfrm>
          <a:custGeom>
            <a:avLst/>
            <a:gdLst/>
            <a:ahLst/>
            <a:cxnLst/>
            <a:rect r="r" b="b" t="t" l="l"/>
            <a:pathLst>
              <a:path h="5634884" w="9037153">
                <a:moveTo>
                  <a:pt x="0" y="0"/>
                </a:moveTo>
                <a:lnTo>
                  <a:pt x="9037153" y="0"/>
                </a:lnTo>
                <a:lnTo>
                  <a:pt x="9037153" y="5634884"/>
                </a:lnTo>
                <a:lnTo>
                  <a:pt x="0" y="5634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812" t="-49528" r="-42477" b="-15622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64007" y="4304231"/>
            <a:ext cx="16956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19474" y="4304231"/>
            <a:ext cx="14317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34005" y="4304231"/>
            <a:ext cx="27010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Informações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22275" y="6957130"/>
            <a:ext cx="177915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Editar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domínio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16813" y="6957130"/>
            <a:ext cx="290679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Estatística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dos Atributos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7670" y="346398"/>
            <a:ext cx="17691608" cy="9725417"/>
            <a:chOff x="0" y="0"/>
            <a:chExt cx="5749778" cy="3160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49778" cy="3160763"/>
            </a:xfrm>
            <a:custGeom>
              <a:avLst/>
              <a:gdLst/>
              <a:ahLst/>
              <a:cxnLst/>
              <a:rect r="r" b="b" t="t" l="l"/>
              <a:pathLst>
                <a:path h="3160763" w="5749778">
                  <a:moveTo>
                    <a:pt x="21880" y="0"/>
                  </a:moveTo>
                  <a:lnTo>
                    <a:pt x="5727898" y="0"/>
                  </a:lnTo>
                  <a:cubicBezTo>
                    <a:pt x="5733700" y="0"/>
                    <a:pt x="5739266" y="2305"/>
                    <a:pt x="5743369" y="6409"/>
                  </a:cubicBezTo>
                  <a:cubicBezTo>
                    <a:pt x="5747472" y="10512"/>
                    <a:pt x="5749778" y="16077"/>
                    <a:pt x="5749778" y="21880"/>
                  </a:cubicBezTo>
                  <a:lnTo>
                    <a:pt x="5749778" y="3138883"/>
                  </a:lnTo>
                  <a:cubicBezTo>
                    <a:pt x="5749778" y="3144686"/>
                    <a:pt x="5747472" y="3150251"/>
                    <a:pt x="5743369" y="3154355"/>
                  </a:cubicBezTo>
                  <a:cubicBezTo>
                    <a:pt x="5739266" y="3158458"/>
                    <a:pt x="5733700" y="3160763"/>
                    <a:pt x="5727898" y="3160763"/>
                  </a:cubicBezTo>
                  <a:lnTo>
                    <a:pt x="21880" y="3160763"/>
                  </a:lnTo>
                  <a:cubicBezTo>
                    <a:pt x="16077" y="3160763"/>
                    <a:pt x="10512" y="3158458"/>
                    <a:pt x="6409" y="3154355"/>
                  </a:cubicBezTo>
                  <a:cubicBezTo>
                    <a:pt x="2305" y="3150251"/>
                    <a:pt x="0" y="3144686"/>
                    <a:pt x="0" y="3138883"/>
                  </a:cubicBezTo>
                  <a:lnTo>
                    <a:pt x="0" y="21880"/>
                  </a:lnTo>
                  <a:cubicBezTo>
                    <a:pt x="0" y="16077"/>
                    <a:pt x="2305" y="10512"/>
                    <a:pt x="6409" y="6409"/>
                  </a:cubicBezTo>
                  <a:cubicBezTo>
                    <a:pt x="10512" y="2305"/>
                    <a:pt x="16077" y="0"/>
                    <a:pt x="2188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49778" cy="320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35219" y="2195018"/>
            <a:ext cx="1414462" cy="4114800"/>
          </a:xfrm>
          <a:custGeom>
            <a:avLst/>
            <a:gdLst/>
            <a:ahLst/>
            <a:cxnLst/>
            <a:rect r="r" b="b" t="t" l="l"/>
            <a:pathLst>
              <a:path h="4114800" w="1414462">
                <a:moveTo>
                  <a:pt x="0" y="0"/>
                </a:moveTo>
                <a:lnTo>
                  <a:pt x="1414463" y="0"/>
                </a:lnTo>
                <a:lnTo>
                  <a:pt x="1414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1367" y="556337"/>
            <a:ext cx="14319795" cy="9309208"/>
          </a:xfrm>
          <a:custGeom>
            <a:avLst/>
            <a:gdLst/>
            <a:ahLst/>
            <a:cxnLst/>
            <a:rect r="r" b="b" t="t" l="l"/>
            <a:pathLst>
              <a:path h="9309208" w="14319795">
                <a:moveTo>
                  <a:pt x="0" y="0"/>
                </a:moveTo>
                <a:lnTo>
                  <a:pt x="14319795" y="0"/>
                </a:lnTo>
                <a:lnTo>
                  <a:pt x="14319795" y="9309208"/>
                </a:lnTo>
                <a:lnTo>
                  <a:pt x="0" y="9309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82" t="-2255" r="0" b="-2033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1367" y="1482118"/>
            <a:ext cx="6019427" cy="7322506"/>
          </a:xfrm>
          <a:custGeom>
            <a:avLst/>
            <a:gdLst/>
            <a:ahLst/>
            <a:cxnLst/>
            <a:rect r="r" b="b" t="t" l="l"/>
            <a:pathLst>
              <a:path h="7322506" w="6019427">
                <a:moveTo>
                  <a:pt x="0" y="0"/>
                </a:moveTo>
                <a:lnTo>
                  <a:pt x="6019428" y="0"/>
                </a:lnTo>
                <a:lnTo>
                  <a:pt x="6019428" y="7322506"/>
                </a:lnTo>
                <a:lnTo>
                  <a:pt x="0" y="7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51" t="0" r="-9910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42450" y="1875631"/>
            <a:ext cx="8528712" cy="3769778"/>
          </a:xfrm>
          <a:custGeom>
            <a:avLst/>
            <a:gdLst/>
            <a:ahLst/>
            <a:cxnLst/>
            <a:rect r="r" b="b" t="t" l="l"/>
            <a:pathLst>
              <a:path h="3769778" w="8528712">
                <a:moveTo>
                  <a:pt x="0" y="0"/>
                </a:moveTo>
                <a:lnTo>
                  <a:pt x="8528712" y="0"/>
                </a:lnTo>
                <a:lnTo>
                  <a:pt x="8528712" y="3769778"/>
                </a:lnTo>
                <a:lnTo>
                  <a:pt x="0" y="3769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0000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46231" y="203523"/>
            <a:ext cx="1311304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PRINCIPAIS FERRAMENTAS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10625" y="4185743"/>
            <a:ext cx="277106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Amostragem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dos Dados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15104" y="4185743"/>
            <a:ext cx="22414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Selecionar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Colunas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87468" y="8224234"/>
            <a:ext cx="21697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Continuar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996011" y="1875631"/>
            <a:ext cx="4775151" cy="7539557"/>
          </a:xfrm>
          <a:custGeom>
            <a:avLst/>
            <a:gdLst/>
            <a:ahLst/>
            <a:cxnLst/>
            <a:rect r="r" b="b" t="t" l="l"/>
            <a:pathLst>
              <a:path h="7539557" w="4775151">
                <a:moveTo>
                  <a:pt x="0" y="0"/>
                </a:moveTo>
                <a:lnTo>
                  <a:pt x="4775151" y="0"/>
                </a:lnTo>
                <a:lnTo>
                  <a:pt x="4775151" y="7539557"/>
                </a:lnTo>
                <a:lnTo>
                  <a:pt x="0" y="753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8606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15104" y="4185743"/>
            <a:ext cx="22414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Selecionar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colunas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70749" y="8234723"/>
            <a:ext cx="29054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Padronização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7670" y="346398"/>
            <a:ext cx="17691608" cy="9725417"/>
            <a:chOff x="0" y="0"/>
            <a:chExt cx="5749778" cy="3160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49778" cy="3160763"/>
            </a:xfrm>
            <a:custGeom>
              <a:avLst/>
              <a:gdLst/>
              <a:ahLst/>
              <a:cxnLst/>
              <a:rect r="r" b="b" t="t" l="l"/>
              <a:pathLst>
                <a:path h="3160763" w="5749778">
                  <a:moveTo>
                    <a:pt x="21880" y="0"/>
                  </a:moveTo>
                  <a:lnTo>
                    <a:pt x="5727898" y="0"/>
                  </a:lnTo>
                  <a:cubicBezTo>
                    <a:pt x="5733700" y="0"/>
                    <a:pt x="5739266" y="2305"/>
                    <a:pt x="5743369" y="6409"/>
                  </a:cubicBezTo>
                  <a:cubicBezTo>
                    <a:pt x="5747472" y="10512"/>
                    <a:pt x="5749778" y="16077"/>
                    <a:pt x="5749778" y="21880"/>
                  </a:cubicBezTo>
                  <a:lnTo>
                    <a:pt x="5749778" y="3138883"/>
                  </a:lnTo>
                  <a:cubicBezTo>
                    <a:pt x="5749778" y="3144686"/>
                    <a:pt x="5747472" y="3150251"/>
                    <a:pt x="5743369" y="3154355"/>
                  </a:cubicBezTo>
                  <a:cubicBezTo>
                    <a:pt x="5739266" y="3158458"/>
                    <a:pt x="5733700" y="3160763"/>
                    <a:pt x="5727898" y="3160763"/>
                  </a:cubicBezTo>
                  <a:lnTo>
                    <a:pt x="21880" y="3160763"/>
                  </a:lnTo>
                  <a:cubicBezTo>
                    <a:pt x="16077" y="3160763"/>
                    <a:pt x="10512" y="3158458"/>
                    <a:pt x="6409" y="3154355"/>
                  </a:cubicBezTo>
                  <a:cubicBezTo>
                    <a:pt x="2305" y="3150251"/>
                    <a:pt x="0" y="3144686"/>
                    <a:pt x="0" y="3138883"/>
                  </a:cubicBezTo>
                  <a:lnTo>
                    <a:pt x="0" y="21880"/>
                  </a:lnTo>
                  <a:cubicBezTo>
                    <a:pt x="0" y="16077"/>
                    <a:pt x="2305" y="10512"/>
                    <a:pt x="6409" y="6409"/>
                  </a:cubicBezTo>
                  <a:cubicBezTo>
                    <a:pt x="10512" y="2305"/>
                    <a:pt x="16077" y="0"/>
                    <a:pt x="2188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49778" cy="320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35219" y="2195018"/>
            <a:ext cx="1414462" cy="4114800"/>
          </a:xfrm>
          <a:custGeom>
            <a:avLst/>
            <a:gdLst/>
            <a:ahLst/>
            <a:cxnLst/>
            <a:rect r="r" b="b" t="t" l="l"/>
            <a:pathLst>
              <a:path h="4114800" w="1414462">
                <a:moveTo>
                  <a:pt x="0" y="0"/>
                </a:moveTo>
                <a:lnTo>
                  <a:pt x="1414463" y="0"/>
                </a:lnTo>
                <a:lnTo>
                  <a:pt x="1414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3852" y="556337"/>
            <a:ext cx="14267310" cy="9256723"/>
          </a:xfrm>
          <a:custGeom>
            <a:avLst/>
            <a:gdLst/>
            <a:ahLst/>
            <a:cxnLst/>
            <a:rect r="r" b="b" t="t" l="l"/>
            <a:pathLst>
              <a:path h="9256723" w="14267310">
                <a:moveTo>
                  <a:pt x="0" y="0"/>
                </a:moveTo>
                <a:lnTo>
                  <a:pt x="14267310" y="0"/>
                </a:lnTo>
                <a:lnTo>
                  <a:pt x="14267310" y="9256723"/>
                </a:lnTo>
                <a:lnTo>
                  <a:pt x="0" y="9256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55" t="-2267" r="0" b="-210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3852" y="1314604"/>
            <a:ext cx="11612239" cy="7371030"/>
          </a:xfrm>
          <a:custGeom>
            <a:avLst/>
            <a:gdLst/>
            <a:ahLst/>
            <a:cxnLst/>
            <a:rect r="r" b="b" t="t" l="l"/>
            <a:pathLst>
              <a:path h="7371030" w="11612239">
                <a:moveTo>
                  <a:pt x="0" y="0"/>
                </a:moveTo>
                <a:lnTo>
                  <a:pt x="11612239" y="0"/>
                </a:lnTo>
                <a:lnTo>
                  <a:pt x="11612239" y="7371030"/>
                </a:lnTo>
                <a:lnTo>
                  <a:pt x="0" y="737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95" t="0" r="-224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91823" y="2051508"/>
            <a:ext cx="10967477" cy="3813838"/>
          </a:xfrm>
          <a:custGeom>
            <a:avLst/>
            <a:gdLst/>
            <a:ahLst/>
            <a:cxnLst/>
            <a:rect r="r" b="b" t="t" l="l"/>
            <a:pathLst>
              <a:path h="3813838" w="10967477">
                <a:moveTo>
                  <a:pt x="0" y="0"/>
                </a:moveTo>
                <a:lnTo>
                  <a:pt x="10967477" y="0"/>
                </a:lnTo>
                <a:lnTo>
                  <a:pt x="10967477" y="3813838"/>
                </a:lnTo>
                <a:lnTo>
                  <a:pt x="0" y="38138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46231" y="203523"/>
            <a:ext cx="1311304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PRINCIPAIS FERRAMENTAS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22985" y="4185743"/>
            <a:ext cx="28290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Distribuições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74610" y="4185743"/>
            <a:ext cx="38019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Gráfico de Pontos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55676" y="4185743"/>
            <a:ext cx="37287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Gráfico de Barras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7670" y="346398"/>
            <a:ext cx="17691608" cy="9725417"/>
            <a:chOff x="0" y="0"/>
            <a:chExt cx="5749778" cy="3160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49778" cy="3160763"/>
            </a:xfrm>
            <a:custGeom>
              <a:avLst/>
              <a:gdLst/>
              <a:ahLst/>
              <a:cxnLst/>
              <a:rect r="r" b="b" t="t" l="l"/>
              <a:pathLst>
                <a:path h="3160763" w="5749778">
                  <a:moveTo>
                    <a:pt x="21880" y="0"/>
                  </a:moveTo>
                  <a:lnTo>
                    <a:pt x="5727898" y="0"/>
                  </a:lnTo>
                  <a:cubicBezTo>
                    <a:pt x="5733700" y="0"/>
                    <a:pt x="5739266" y="2305"/>
                    <a:pt x="5743369" y="6409"/>
                  </a:cubicBezTo>
                  <a:cubicBezTo>
                    <a:pt x="5747472" y="10512"/>
                    <a:pt x="5749778" y="16077"/>
                    <a:pt x="5749778" y="21880"/>
                  </a:cubicBezTo>
                  <a:lnTo>
                    <a:pt x="5749778" y="3138883"/>
                  </a:lnTo>
                  <a:cubicBezTo>
                    <a:pt x="5749778" y="3144686"/>
                    <a:pt x="5747472" y="3150251"/>
                    <a:pt x="5743369" y="3154355"/>
                  </a:cubicBezTo>
                  <a:cubicBezTo>
                    <a:pt x="5739266" y="3158458"/>
                    <a:pt x="5733700" y="3160763"/>
                    <a:pt x="5727898" y="3160763"/>
                  </a:cubicBezTo>
                  <a:lnTo>
                    <a:pt x="21880" y="3160763"/>
                  </a:lnTo>
                  <a:cubicBezTo>
                    <a:pt x="16077" y="3160763"/>
                    <a:pt x="10512" y="3158458"/>
                    <a:pt x="6409" y="3154355"/>
                  </a:cubicBezTo>
                  <a:cubicBezTo>
                    <a:pt x="2305" y="3150251"/>
                    <a:pt x="0" y="3144686"/>
                    <a:pt x="0" y="3138883"/>
                  </a:cubicBezTo>
                  <a:lnTo>
                    <a:pt x="0" y="21880"/>
                  </a:lnTo>
                  <a:cubicBezTo>
                    <a:pt x="0" y="16077"/>
                    <a:pt x="2305" y="10512"/>
                    <a:pt x="6409" y="6409"/>
                  </a:cubicBezTo>
                  <a:cubicBezTo>
                    <a:pt x="10512" y="2305"/>
                    <a:pt x="16077" y="0"/>
                    <a:pt x="2188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49778" cy="320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35219" y="2195018"/>
            <a:ext cx="1414462" cy="4114800"/>
          </a:xfrm>
          <a:custGeom>
            <a:avLst/>
            <a:gdLst/>
            <a:ahLst/>
            <a:cxnLst/>
            <a:rect r="r" b="b" t="t" l="l"/>
            <a:pathLst>
              <a:path h="4114800" w="1414462">
                <a:moveTo>
                  <a:pt x="0" y="0"/>
                </a:moveTo>
                <a:lnTo>
                  <a:pt x="1414463" y="0"/>
                </a:lnTo>
                <a:lnTo>
                  <a:pt x="1414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5125" y="530094"/>
            <a:ext cx="14346037" cy="9309208"/>
          </a:xfrm>
          <a:custGeom>
            <a:avLst/>
            <a:gdLst/>
            <a:ahLst/>
            <a:cxnLst/>
            <a:rect r="r" b="b" t="t" l="l"/>
            <a:pathLst>
              <a:path h="9309208" w="14346037">
                <a:moveTo>
                  <a:pt x="0" y="0"/>
                </a:moveTo>
                <a:lnTo>
                  <a:pt x="14346037" y="0"/>
                </a:lnTo>
                <a:lnTo>
                  <a:pt x="14346037" y="9309209"/>
                </a:lnTo>
                <a:lnTo>
                  <a:pt x="0" y="9309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7" t="-1973" r="0" b="-206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8879" y="1314604"/>
            <a:ext cx="12128004" cy="7371030"/>
          </a:xfrm>
          <a:custGeom>
            <a:avLst/>
            <a:gdLst/>
            <a:ahLst/>
            <a:cxnLst/>
            <a:rect r="r" b="b" t="t" l="l"/>
            <a:pathLst>
              <a:path h="7371030" w="12128004">
                <a:moveTo>
                  <a:pt x="0" y="0"/>
                </a:moveTo>
                <a:lnTo>
                  <a:pt x="12128003" y="0"/>
                </a:lnTo>
                <a:lnTo>
                  <a:pt x="12128003" y="7371030"/>
                </a:lnTo>
                <a:lnTo>
                  <a:pt x="0" y="737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5125" y="1314604"/>
            <a:ext cx="12994938" cy="7371030"/>
          </a:xfrm>
          <a:custGeom>
            <a:avLst/>
            <a:gdLst/>
            <a:ahLst/>
            <a:cxnLst/>
            <a:rect r="r" b="b" t="t" l="l"/>
            <a:pathLst>
              <a:path h="7371030" w="12994938">
                <a:moveTo>
                  <a:pt x="0" y="0"/>
                </a:moveTo>
                <a:lnTo>
                  <a:pt x="12994938" y="0"/>
                </a:lnTo>
                <a:lnTo>
                  <a:pt x="12994938" y="7371030"/>
                </a:lnTo>
                <a:lnTo>
                  <a:pt x="0" y="7371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56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02731" y="3159894"/>
            <a:ext cx="9677234" cy="4553992"/>
          </a:xfrm>
          <a:custGeom>
            <a:avLst/>
            <a:gdLst/>
            <a:ahLst/>
            <a:cxnLst/>
            <a:rect r="r" b="b" t="t" l="l"/>
            <a:pathLst>
              <a:path h="4553992" w="9677234">
                <a:moveTo>
                  <a:pt x="0" y="0"/>
                </a:moveTo>
                <a:lnTo>
                  <a:pt x="9677234" y="0"/>
                </a:lnTo>
                <a:lnTo>
                  <a:pt x="9677234" y="4553993"/>
                </a:lnTo>
                <a:lnTo>
                  <a:pt x="0" y="45539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46231" y="203523"/>
            <a:ext cx="1311304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PRINCIPAIS FERRAMENTAS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13427" y="5729428"/>
            <a:ext cx="36760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Regressão Linear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74120" y="5729428"/>
            <a:ext cx="42081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Regressão Logística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9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807" y="-309859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9053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8668" y="-309601"/>
            <a:ext cx="7868385" cy="10906460"/>
          </a:xfrm>
          <a:custGeom>
            <a:avLst/>
            <a:gdLst/>
            <a:ahLst/>
            <a:cxnLst/>
            <a:rect r="r" b="b" t="t" l="l"/>
            <a:pathLst>
              <a:path h="10906460" w="7868385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125" r="-10116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7670" y="346398"/>
            <a:ext cx="17691608" cy="9725417"/>
            <a:chOff x="0" y="0"/>
            <a:chExt cx="5749778" cy="3160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49778" cy="3160763"/>
            </a:xfrm>
            <a:custGeom>
              <a:avLst/>
              <a:gdLst/>
              <a:ahLst/>
              <a:cxnLst/>
              <a:rect r="r" b="b" t="t" l="l"/>
              <a:pathLst>
                <a:path h="3160763" w="5749778">
                  <a:moveTo>
                    <a:pt x="21880" y="0"/>
                  </a:moveTo>
                  <a:lnTo>
                    <a:pt x="5727898" y="0"/>
                  </a:lnTo>
                  <a:cubicBezTo>
                    <a:pt x="5733700" y="0"/>
                    <a:pt x="5739266" y="2305"/>
                    <a:pt x="5743369" y="6409"/>
                  </a:cubicBezTo>
                  <a:cubicBezTo>
                    <a:pt x="5747472" y="10512"/>
                    <a:pt x="5749778" y="16077"/>
                    <a:pt x="5749778" y="21880"/>
                  </a:cubicBezTo>
                  <a:lnTo>
                    <a:pt x="5749778" y="3138883"/>
                  </a:lnTo>
                  <a:cubicBezTo>
                    <a:pt x="5749778" y="3144686"/>
                    <a:pt x="5747472" y="3150251"/>
                    <a:pt x="5743369" y="3154355"/>
                  </a:cubicBezTo>
                  <a:cubicBezTo>
                    <a:pt x="5739266" y="3158458"/>
                    <a:pt x="5733700" y="3160763"/>
                    <a:pt x="5727898" y="3160763"/>
                  </a:cubicBezTo>
                  <a:lnTo>
                    <a:pt x="21880" y="3160763"/>
                  </a:lnTo>
                  <a:cubicBezTo>
                    <a:pt x="16077" y="3160763"/>
                    <a:pt x="10512" y="3158458"/>
                    <a:pt x="6409" y="3154355"/>
                  </a:cubicBezTo>
                  <a:cubicBezTo>
                    <a:pt x="2305" y="3150251"/>
                    <a:pt x="0" y="3144686"/>
                    <a:pt x="0" y="3138883"/>
                  </a:cubicBezTo>
                  <a:lnTo>
                    <a:pt x="0" y="21880"/>
                  </a:lnTo>
                  <a:cubicBezTo>
                    <a:pt x="0" y="16077"/>
                    <a:pt x="2305" y="10512"/>
                    <a:pt x="6409" y="6409"/>
                  </a:cubicBezTo>
                  <a:cubicBezTo>
                    <a:pt x="10512" y="2305"/>
                    <a:pt x="16077" y="0"/>
                    <a:pt x="2188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49778" cy="320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35219" y="2195018"/>
            <a:ext cx="1414462" cy="4114800"/>
          </a:xfrm>
          <a:custGeom>
            <a:avLst/>
            <a:gdLst/>
            <a:ahLst/>
            <a:cxnLst/>
            <a:rect r="r" b="b" t="t" l="l"/>
            <a:pathLst>
              <a:path h="4114800" w="1414462">
                <a:moveTo>
                  <a:pt x="0" y="0"/>
                </a:moveTo>
                <a:lnTo>
                  <a:pt x="1414463" y="0"/>
                </a:lnTo>
                <a:lnTo>
                  <a:pt x="1414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3852" y="530094"/>
            <a:ext cx="14267310" cy="9282966"/>
          </a:xfrm>
          <a:custGeom>
            <a:avLst/>
            <a:gdLst/>
            <a:ahLst/>
            <a:cxnLst/>
            <a:rect r="r" b="b" t="t" l="l"/>
            <a:pathLst>
              <a:path h="9282966" w="14267310">
                <a:moveTo>
                  <a:pt x="0" y="0"/>
                </a:moveTo>
                <a:lnTo>
                  <a:pt x="14267310" y="0"/>
                </a:lnTo>
                <a:lnTo>
                  <a:pt x="14267310" y="9282966"/>
                </a:lnTo>
                <a:lnTo>
                  <a:pt x="0" y="9282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55" t="-1978" r="0" b="-2095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3852" y="1314604"/>
            <a:ext cx="12916211" cy="7371030"/>
          </a:xfrm>
          <a:custGeom>
            <a:avLst/>
            <a:gdLst/>
            <a:ahLst/>
            <a:cxnLst/>
            <a:rect r="r" b="b" t="t" l="l"/>
            <a:pathLst>
              <a:path h="7371030" w="12916211">
                <a:moveTo>
                  <a:pt x="0" y="0"/>
                </a:moveTo>
                <a:lnTo>
                  <a:pt x="12916211" y="0"/>
                </a:lnTo>
                <a:lnTo>
                  <a:pt x="12916211" y="7371030"/>
                </a:lnTo>
                <a:lnTo>
                  <a:pt x="0" y="7371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74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3852" y="1314604"/>
            <a:ext cx="11513528" cy="7294485"/>
          </a:xfrm>
          <a:custGeom>
            <a:avLst/>
            <a:gdLst/>
            <a:ahLst/>
            <a:cxnLst/>
            <a:rect r="r" b="b" t="t" l="l"/>
            <a:pathLst>
              <a:path h="7294485" w="11513528">
                <a:moveTo>
                  <a:pt x="0" y="0"/>
                </a:moveTo>
                <a:lnTo>
                  <a:pt x="11513528" y="0"/>
                </a:lnTo>
                <a:lnTo>
                  <a:pt x="11513528" y="7294485"/>
                </a:lnTo>
                <a:lnTo>
                  <a:pt x="0" y="7294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51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39011" y="3491004"/>
            <a:ext cx="9727487" cy="3436203"/>
          </a:xfrm>
          <a:custGeom>
            <a:avLst/>
            <a:gdLst/>
            <a:ahLst/>
            <a:cxnLst/>
            <a:rect r="r" b="b" t="t" l="l"/>
            <a:pathLst>
              <a:path h="3436203" w="9727487">
                <a:moveTo>
                  <a:pt x="0" y="0"/>
                </a:moveTo>
                <a:lnTo>
                  <a:pt x="9727488" y="0"/>
                </a:lnTo>
                <a:lnTo>
                  <a:pt x="9727488" y="3436204"/>
                </a:lnTo>
                <a:lnTo>
                  <a:pt x="0" y="343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46231" y="203523"/>
            <a:ext cx="1311304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PRINCIPAIS FERRAMENTAS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6006" y="5729428"/>
            <a:ext cx="20513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Previsões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74251" y="5729428"/>
            <a:ext cx="41662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Matriz de Confusão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DAF-iroD9uc</dc:identifier>
  <dcterms:modified xsi:type="dcterms:W3CDTF">2011-08-01T06:04:30Z</dcterms:modified>
  <cp:revision>1</cp:revision>
  <dc:title>introdução ao orange</dc:title>
</cp:coreProperties>
</file>